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60" r:id="rId5"/>
    <p:sldId id="271" r:id="rId6"/>
    <p:sldId id="261" r:id="rId7"/>
    <p:sldId id="258" r:id="rId8"/>
    <p:sldId id="263" r:id="rId9"/>
    <p:sldId id="272" r:id="rId10"/>
    <p:sldId id="273" r:id="rId11"/>
    <p:sldId id="265" r:id="rId12"/>
    <p:sldId id="267" r:id="rId13"/>
    <p:sldId id="266" r:id="rId14"/>
    <p:sldId id="268" r:id="rId15"/>
    <p:sldId id="270" r:id="rId16"/>
    <p:sldId id="259" r:id="rId17"/>
    <p:sldId id="26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A048"/>
    <a:srgbClr val="244F7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5B3E9-AFE7-4829-B25E-2DD2342ECFBA}" v="17" dt="2021-10-12T04:53:4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76" autoAdjust="0"/>
    <p:restoredTop sz="94660"/>
  </p:normalViewPr>
  <p:slideViewPr>
    <p:cSldViewPr snapToGrid="0">
      <p:cViewPr varScale="1">
        <p:scale>
          <a:sx n="94" d="100"/>
          <a:sy n="94" d="100"/>
        </p:scale>
        <p:origin x="1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yacheslav Egorov" userId="a076bbdf-90ab-4d87-9d81-dcc69e3fc45d" providerId="ADAL" clId="{9EE5B3E9-AFE7-4829-B25E-2DD2342ECFBA}"/>
    <pc:docChg chg="undo custSel modSld">
      <pc:chgData name="Vyacheslav Egorov" userId="a076bbdf-90ab-4d87-9d81-dcc69e3fc45d" providerId="ADAL" clId="{9EE5B3E9-AFE7-4829-B25E-2DD2342ECFBA}" dt="2021-10-12T04:55:18.485" v="190" actId="20577"/>
      <pc:docMkLst>
        <pc:docMk/>
      </pc:docMkLst>
      <pc:sldChg chg="addSp delSp modSp mod">
        <pc:chgData name="Vyacheslav Egorov" userId="a076bbdf-90ab-4d87-9d81-dcc69e3fc45d" providerId="ADAL" clId="{9EE5B3E9-AFE7-4829-B25E-2DD2342ECFBA}" dt="2021-10-12T04:44:28.763" v="176" actId="1076"/>
        <pc:sldMkLst>
          <pc:docMk/>
          <pc:sldMk cId="2400272464" sldId="258"/>
        </pc:sldMkLst>
        <pc:spChg chg="mod ord">
          <ac:chgData name="Vyacheslav Egorov" userId="a076bbdf-90ab-4d87-9d81-dcc69e3fc45d" providerId="ADAL" clId="{9EE5B3E9-AFE7-4829-B25E-2DD2342ECFBA}" dt="2021-10-12T04:44:28.763" v="176" actId="1076"/>
          <ac:spMkLst>
            <pc:docMk/>
            <pc:sldMk cId="2400272464" sldId="258"/>
            <ac:spMk id="19" creationId="{42B96A2C-5127-40A1-993F-386BC6C7A1E1}"/>
          </ac:spMkLst>
        </pc:spChg>
        <pc:picChg chg="add mod">
          <ac:chgData name="Vyacheslav Egorov" userId="a076bbdf-90ab-4d87-9d81-dcc69e3fc45d" providerId="ADAL" clId="{9EE5B3E9-AFE7-4829-B25E-2DD2342ECFBA}" dt="2021-10-12T04:44:25.051" v="175" actId="1076"/>
          <ac:picMkLst>
            <pc:docMk/>
            <pc:sldMk cId="2400272464" sldId="258"/>
            <ac:picMk id="3" creationId="{A0DF4E6A-A549-4649-8040-407A69D2F7E5}"/>
          </ac:picMkLst>
        </pc:picChg>
        <pc:picChg chg="del">
          <ac:chgData name="Vyacheslav Egorov" userId="a076bbdf-90ab-4d87-9d81-dcc69e3fc45d" providerId="ADAL" clId="{9EE5B3E9-AFE7-4829-B25E-2DD2342ECFBA}" dt="2021-10-12T04:43:25.972" v="167" actId="478"/>
          <ac:picMkLst>
            <pc:docMk/>
            <pc:sldMk cId="2400272464" sldId="258"/>
            <ac:picMk id="12" creationId="{6E668585-F731-41D7-B541-DE9BBBAE85C6}"/>
          </ac:picMkLst>
        </pc:picChg>
      </pc:sldChg>
      <pc:sldChg chg="modSp mod">
        <pc:chgData name="Vyacheslav Egorov" userId="a076bbdf-90ab-4d87-9d81-dcc69e3fc45d" providerId="ADAL" clId="{9EE5B3E9-AFE7-4829-B25E-2DD2342ECFBA}" dt="2021-10-12T04:17:55.830" v="166" actId="115"/>
        <pc:sldMkLst>
          <pc:docMk/>
          <pc:sldMk cId="61726200" sldId="259"/>
        </pc:sldMkLst>
        <pc:spChg chg="mod">
          <ac:chgData name="Vyacheslav Egorov" userId="a076bbdf-90ab-4d87-9d81-dcc69e3fc45d" providerId="ADAL" clId="{9EE5B3E9-AFE7-4829-B25E-2DD2342ECFBA}" dt="2021-10-12T04:17:50.578" v="164" actId="115"/>
          <ac:spMkLst>
            <pc:docMk/>
            <pc:sldMk cId="61726200" sldId="259"/>
            <ac:spMk id="6" creationId="{265B5D3D-F4AD-4027-AF80-BB70ACE0803B}"/>
          </ac:spMkLst>
        </pc:spChg>
        <pc:spChg chg="mod">
          <ac:chgData name="Vyacheslav Egorov" userId="a076bbdf-90ab-4d87-9d81-dcc69e3fc45d" providerId="ADAL" clId="{9EE5B3E9-AFE7-4829-B25E-2DD2342ECFBA}" dt="2021-10-12T04:17:53.251" v="165" actId="115"/>
          <ac:spMkLst>
            <pc:docMk/>
            <pc:sldMk cId="61726200" sldId="259"/>
            <ac:spMk id="8" creationId="{E13F873B-F718-462E-9F21-F4D600ECD457}"/>
          </ac:spMkLst>
        </pc:spChg>
        <pc:spChg chg="mod">
          <ac:chgData name="Vyacheslav Egorov" userId="a076bbdf-90ab-4d87-9d81-dcc69e3fc45d" providerId="ADAL" clId="{9EE5B3E9-AFE7-4829-B25E-2DD2342ECFBA}" dt="2021-10-12T04:17:55.830" v="166" actId="115"/>
          <ac:spMkLst>
            <pc:docMk/>
            <pc:sldMk cId="61726200" sldId="259"/>
            <ac:spMk id="9" creationId="{4CCB3637-77F8-422E-BDFB-F986C83407B7}"/>
          </ac:spMkLst>
        </pc:spChg>
      </pc:sldChg>
      <pc:sldChg chg="addSp delSp modSp mod">
        <pc:chgData name="Vyacheslav Egorov" userId="a076bbdf-90ab-4d87-9d81-dcc69e3fc45d" providerId="ADAL" clId="{9EE5B3E9-AFE7-4829-B25E-2DD2342ECFBA}" dt="2021-10-12T04:05:14.792" v="36" actId="1076"/>
        <pc:sldMkLst>
          <pc:docMk/>
          <pc:sldMk cId="2953710855" sldId="260"/>
        </pc:sldMkLst>
        <pc:spChg chg="mod">
          <ac:chgData name="Vyacheslav Egorov" userId="a076bbdf-90ab-4d87-9d81-dcc69e3fc45d" providerId="ADAL" clId="{9EE5B3E9-AFE7-4829-B25E-2DD2342ECFBA}" dt="2021-10-12T04:05:14.792" v="36" actId="1076"/>
          <ac:spMkLst>
            <pc:docMk/>
            <pc:sldMk cId="2953710855" sldId="260"/>
            <ac:spMk id="8" creationId="{0F81ED6F-28B9-415C-965C-8A5534FE4C92}"/>
          </ac:spMkLst>
        </pc:spChg>
        <pc:spChg chg="mod">
          <ac:chgData name="Vyacheslav Egorov" userId="a076bbdf-90ab-4d87-9d81-dcc69e3fc45d" providerId="ADAL" clId="{9EE5B3E9-AFE7-4829-B25E-2DD2342ECFBA}" dt="2021-10-12T04:03:44.301" v="20" actId="1076"/>
          <ac:spMkLst>
            <pc:docMk/>
            <pc:sldMk cId="2953710855" sldId="260"/>
            <ac:spMk id="11" creationId="{8A3FDE4F-AB4B-4516-94E1-E3CEE45816B5}"/>
          </ac:spMkLst>
        </pc:spChg>
        <pc:spChg chg="mod">
          <ac:chgData name="Vyacheslav Egorov" userId="a076bbdf-90ab-4d87-9d81-dcc69e3fc45d" providerId="ADAL" clId="{9EE5B3E9-AFE7-4829-B25E-2DD2342ECFBA}" dt="2021-10-12T04:03:23.662" v="14" actId="1076"/>
          <ac:spMkLst>
            <pc:docMk/>
            <pc:sldMk cId="2953710855" sldId="260"/>
            <ac:spMk id="12" creationId="{07BD7946-561F-47BD-B3C8-E9081DB4C621}"/>
          </ac:spMkLst>
        </pc:spChg>
        <pc:spChg chg="mod">
          <ac:chgData name="Vyacheslav Egorov" userId="a076bbdf-90ab-4d87-9d81-dcc69e3fc45d" providerId="ADAL" clId="{9EE5B3E9-AFE7-4829-B25E-2DD2342ECFBA}" dt="2021-10-12T04:03:32.045" v="17" actId="1076"/>
          <ac:spMkLst>
            <pc:docMk/>
            <pc:sldMk cId="2953710855" sldId="260"/>
            <ac:spMk id="13" creationId="{99DD0DA1-08F0-47C9-BCDC-80286A7664A1}"/>
          </ac:spMkLst>
        </pc:spChg>
        <pc:spChg chg="mod">
          <ac:chgData name="Vyacheslav Egorov" userId="a076bbdf-90ab-4d87-9d81-dcc69e3fc45d" providerId="ADAL" clId="{9EE5B3E9-AFE7-4829-B25E-2DD2342ECFBA}" dt="2021-10-12T04:04:40.104" v="32" actId="1076"/>
          <ac:spMkLst>
            <pc:docMk/>
            <pc:sldMk cId="2953710855" sldId="260"/>
            <ac:spMk id="15" creationId="{1A4B79C6-4160-4E58-95AD-037C150D1844}"/>
          </ac:spMkLst>
        </pc:spChg>
        <pc:spChg chg="add mod">
          <ac:chgData name="Vyacheslav Egorov" userId="a076bbdf-90ab-4d87-9d81-dcc69e3fc45d" providerId="ADAL" clId="{9EE5B3E9-AFE7-4829-B25E-2DD2342ECFBA}" dt="2021-10-12T04:04:33.095" v="31" actId="1076"/>
          <ac:spMkLst>
            <pc:docMk/>
            <pc:sldMk cId="2953710855" sldId="260"/>
            <ac:spMk id="16" creationId="{6C985D46-FE52-44B7-B81A-6E8DC42B6CAB}"/>
          </ac:spMkLst>
        </pc:spChg>
        <pc:spChg chg="del">
          <ac:chgData name="Vyacheslav Egorov" userId="a076bbdf-90ab-4d87-9d81-dcc69e3fc45d" providerId="ADAL" clId="{9EE5B3E9-AFE7-4829-B25E-2DD2342ECFBA}" dt="2021-10-12T04:04:03.324" v="24" actId="478"/>
          <ac:spMkLst>
            <pc:docMk/>
            <pc:sldMk cId="2953710855" sldId="260"/>
            <ac:spMk id="17" creationId="{44DBA391-3505-4488-B295-80E7120D3798}"/>
          </ac:spMkLst>
        </pc:spChg>
        <pc:spChg chg="del mod">
          <ac:chgData name="Vyacheslav Egorov" userId="a076bbdf-90ab-4d87-9d81-dcc69e3fc45d" providerId="ADAL" clId="{9EE5B3E9-AFE7-4829-B25E-2DD2342ECFBA}" dt="2021-10-12T04:04:09.381" v="27" actId="478"/>
          <ac:spMkLst>
            <pc:docMk/>
            <pc:sldMk cId="2953710855" sldId="260"/>
            <ac:spMk id="18" creationId="{E3244F3D-4B7F-4E7E-9C1C-0D92D51E7E81}"/>
          </ac:spMkLst>
        </pc:spChg>
        <pc:spChg chg="add mod">
          <ac:chgData name="Vyacheslav Egorov" userId="a076bbdf-90ab-4d87-9d81-dcc69e3fc45d" providerId="ADAL" clId="{9EE5B3E9-AFE7-4829-B25E-2DD2342ECFBA}" dt="2021-10-12T04:04:21.471" v="28" actId="1076"/>
          <ac:spMkLst>
            <pc:docMk/>
            <pc:sldMk cId="2953710855" sldId="260"/>
            <ac:spMk id="19" creationId="{CFAEFC72-EE57-4437-9863-1284E8394A05}"/>
          </ac:spMkLst>
        </pc:spChg>
        <pc:spChg chg="mod">
          <ac:chgData name="Vyacheslav Egorov" userId="a076bbdf-90ab-4d87-9d81-dcc69e3fc45d" providerId="ADAL" clId="{9EE5B3E9-AFE7-4829-B25E-2DD2342ECFBA}" dt="2021-10-12T04:04:58.568" v="35" actId="1076"/>
          <ac:spMkLst>
            <pc:docMk/>
            <pc:sldMk cId="2953710855" sldId="260"/>
            <ac:spMk id="30" creationId="{2E135D79-BDDB-4176-9C81-7E6A51333D42}"/>
          </ac:spMkLst>
        </pc:spChg>
        <pc:graphicFrameChg chg="mod">
          <ac:chgData name="Vyacheslav Egorov" userId="a076bbdf-90ab-4d87-9d81-dcc69e3fc45d" providerId="ADAL" clId="{9EE5B3E9-AFE7-4829-B25E-2DD2342ECFBA}" dt="2021-10-12T04:03:28.690" v="16" actId="1076"/>
          <ac:graphicFrameMkLst>
            <pc:docMk/>
            <pc:sldMk cId="2953710855" sldId="260"/>
            <ac:graphicFrameMk id="7" creationId="{321B2B7C-2BBF-4651-A530-A35DABF178F9}"/>
          </ac:graphicFrameMkLst>
        </pc:graphicFrameChg>
        <pc:picChg chg="add mod">
          <ac:chgData name="Vyacheslav Egorov" userId="a076bbdf-90ab-4d87-9d81-dcc69e3fc45d" providerId="ADAL" clId="{9EE5B3E9-AFE7-4829-B25E-2DD2342ECFBA}" dt="2021-10-12T04:03:38.525" v="18" actId="1076"/>
          <ac:picMkLst>
            <pc:docMk/>
            <pc:sldMk cId="2953710855" sldId="260"/>
            <ac:picMk id="1026" creationId="{DC8486CD-C400-495C-9FE7-4B82584D9274}"/>
          </ac:picMkLst>
        </pc:picChg>
      </pc:sldChg>
      <pc:sldChg chg="addSp modSp mod">
        <pc:chgData name="Vyacheslav Egorov" userId="a076bbdf-90ab-4d87-9d81-dcc69e3fc45d" providerId="ADAL" clId="{9EE5B3E9-AFE7-4829-B25E-2DD2342ECFBA}" dt="2021-10-12T04:55:18.485" v="190" actId="20577"/>
        <pc:sldMkLst>
          <pc:docMk/>
          <pc:sldMk cId="139392128" sldId="261"/>
        </pc:sldMkLst>
        <pc:spChg chg="add mod">
          <ac:chgData name="Vyacheslav Egorov" userId="a076bbdf-90ab-4d87-9d81-dcc69e3fc45d" providerId="ADAL" clId="{9EE5B3E9-AFE7-4829-B25E-2DD2342ECFBA}" dt="2021-10-12T04:13:06.450" v="147" actId="20577"/>
          <ac:spMkLst>
            <pc:docMk/>
            <pc:sldMk cId="139392128" sldId="261"/>
            <ac:spMk id="2" creationId="{C45EC114-FCE7-4FA2-B241-EB3903D6ED24}"/>
          </ac:spMkLst>
        </pc:spChg>
        <pc:spChg chg="mod">
          <ac:chgData name="Vyacheslav Egorov" userId="a076bbdf-90ab-4d87-9d81-dcc69e3fc45d" providerId="ADAL" clId="{9EE5B3E9-AFE7-4829-B25E-2DD2342ECFBA}" dt="2021-10-12T04:55:18.485" v="190" actId="20577"/>
          <ac:spMkLst>
            <pc:docMk/>
            <pc:sldMk cId="139392128" sldId="261"/>
            <ac:spMk id="5" creationId="{1D7AEC7F-F2AF-4020-A503-094C71D96671}"/>
          </ac:spMkLst>
        </pc:spChg>
        <pc:spChg chg="add mod">
          <ac:chgData name="Vyacheslav Egorov" userId="a076bbdf-90ab-4d87-9d81-dcc69e3fc45d" providerId="ADAL" clId="{9EE5B3E9-AFE7-4829-B25E-2DD2342ECFBA}" dt="2021-10-12T04:12:35.767" v="141" actId="20577"/>
          <ac:spMkLst>
            <pc:docMk/>
            <pc:sldMk cId="139392128" sldId="261"/>
            <ac:spMk id="6" creationId="{DC2B2386-253B-4DA5-8CB3-C5A49A087FF7}"/>
          </ac:spMkLst>
        </pc:spChg>
        <pc:spChg chg="add mod">
          <ac:chgData name="Vyacheslav Egorov" userId="a076bbdf-90ab-4d87-9d81-dcc69e3fc45d" providerId="ADAL" clId="{9EE5B3E9-AFE7-4829-B25E-2DD2342ECFBA}" dt="2021-10-12T04:13:01.651" v="145" actId="20577"/>
          <ac:spMkLst>
            <pc:docMk/>
            <pc:sldMk cId="139392128" sldId="261"/>
            <ac:spMk id="7" creationId="{74C414ED-C6CB-4BC3-895B-3EBE9B138387}"/>
          </ac:spMkLst>
        </pc:spChg>
        <pc:spChg chg="add mod">
          <ac:chgData name="Vyacheslav Egorov" userId="a076bbdf-90ab-4d87-9d81-dcc69e3fc45d" providerId="ADAL" clId="{9EE5B3E9-AFE7-4829-B25E-2DD2342ECFBA}" dt="2021-10-12T04:08:27.692" v="70" actId="1076"/>
          <ac:spMkLst>
            <pc:docMk/>
            <pc:sldMk cId="139392128" sldId="261"/>
            <ac:spMk id="8" creationId="{CB1B0769-435A-41D7-B1C5-8C0F0D4F15C7}"/>
          </ac:spMkLst>
        </pc:spChg>
        <pc:spChg chg="add mod">
          <ac:chgData name="Vyacheslav Egorov" userId="a076bbdf-90ab-4d87-9d81-dcc69e3fc45d" providerId="ADAL" clId="{9EE5B3E9-AFE7-4829-B25E-2DD2342ECFBA}" dt="2021-10-12T04:12:53.371" v="143" actId="20577"/>
          <ac:spMkLst>
            <pc:docMk/>
            <pc:sldMk cId="139392128" sldId="261"/>
            <ac:spMk id="9" creationId="{2BD05512-4349-4C12-A901-355A763F3D48}"/>
          </ac:spMkLst>
        </pc:spChg>
        <pc:spChg chg="add mod">
          <ac:chgData name="Vyacheslav Egorov" userId="a076bbdf-90ab-4d87-9d81-dcc69e3fc45d" providerId="ADAL" clId="{9EE5B3E9-AFE7-4829-B25E-2DD2342ECFBA}" dt="2021-10-12T04:12:59.167" v="144" actId="20577"/>
          <ac:spMkLst>
            <pc:docMk/>
            <pc:sldMk cId="139392128" sldId="261"/>
            <ac:spMk id="10" creationId="{F99D3A9F-3520-4C49-B7AB-FEA552C1CEEE}"/>
          </ac:spMkLst>
        </pc:spChg>
        <pc:spChg chg="add mod">
          <ac:chgData name="Vyacheslav Egorov" userId="a076bbdf-90ab-4d87-9d81-dcc69e3fc45d" providerId="ADAL" clId="{9EE5B3E9-AFE7-4829-B25E-2DD2342ECFBA}" dt="2021-10-12T04:53:52.824" v="179" actId="20577"/>
          <ac:spMkLst>
            <pc:docMk/>
            <pc:sldMk cId="139392128" sldId="261"/>
            <ac:spMk id="11" creationId="{051E677A-B754-4849-8AE2-74A9444F4D28}"/>
          </ac:spMkLst>
        </pc:spChg>
      </pc:sldChg>
      <pc:sldChg chg="modSp mod">
        <pc:chgData name="Vyacheslav Egorov" userId="a076bbdf-90ab-4d87-9d81-dcc69e3fc45d" providerId="ADAL" clId="{9EE5B3E9-AFE7-4829-B25E-2DD2342ECFBA}" dt="2021-10-12T04:17:37.190" v="163" actId="113"/>
        <pc:sldMkLst>
          <pc:docMk/>
          <pc:sldMk cId="3318283229" sldId="269"/>
        </pc:sldMkLst>
        <pc:spChg chg="mod">
          <ac:chgData name="Vyacheslav Egorov" userId="a076bbdf-90ab-4d87-9d81-dcc69e3fc45d" providerId="ADAL" clId="{9EE5B3E9-AFE7-4829-B25E-2DD2342ECFBA}" dt="2021-10-12T04:17:07.824" v="157" actId="115"/>
          <ac:spMkLst>
            <pc:docMk/>
            <pc:sldMk cId="3318283229" sldId="269"/>
            <ac:spMk id="3" creationId="{EE45CB52-90F3-4F8B-ACC4-6D218D87A997}"/>
          </ac:spMkLst>
        </pc:spChg>
        <pc:spChg chg="mod">
          <ac:chgData name="Vyacheslav Egorov" userId="a076bbdf-90ab-4d87-9d81-dcc69e3fc45d" providerId="ADAL" clId="{9EE5B3E9-AFE7-4829-B25E-2DD2342ECFBA}" dt="2021-10-12T04:17:01.801" v="155" actId="115"/>
          <ac:spMkLst>
            <pc:docMk/>
            <pc:sldMk cId="3318283229" sldId="269"/>
            <ac:spMk id="4" creationId="{51858AAC-1C87-43EF-8A88-CE79C9C98094}"/>
          </ac:spMkLst>
        </pc:spChg>
        <pc:spChg chg="mod">
          <ac:chgData name="Vyacheslav Egorov" userId="a076bbdf-90ab-4d87-9d81-dcc69e3fc45d" providerId="ADAL" clId="{9EE5B3E9-AFE7-4829-B25E-2DD2342ECFBA}" dt="2021-10-12T04:17:05.152" v="156" actId="115"/>
          <ac:spMkLst>
            <pc:docMk/>
            <pc:sldMk cId="3318283229" sldId="269"/>
            <ac:spMk id="5" creationId="{814DB616-FBD2-4E3E-8FCB-01BF1A72C174}"/>
          </ac:spMkLst>
        </pc:spChg>
        <pc:spChg chg="mod">
          <ac:chgData name="Vyacheslav Egorov" userId="a076bbdf-90ab-4d87-9d81-dcc69e3fc45d" providerId="ADAL" clId="{9EE5B3E9-AFE7-4829-B25E-2DD2342ECFBA}" dt="2021-10-12T04:17:35.120" v="162" actId="113"/>
          <ac:spMkLst>
            <pc:docMk/>
            <pc:sldMk cId="3318283229" sldId="269"/>
            <ac:spMk id="11" creationId="{F835ABDE-874C-499C-A7D7-1FF13F3EF337}"/>
          </ac:spMkLst>
        </pc:spChg>
        <pc:spChg chg="mod">
          <ac:chgData name="Vyacheslav Egorov" userId="a076bbdf-90ab-4d87-9d81-dcc69e3fc45d" providerId="ADAL" clId="{9EE5B3E9-AFE7-4829-B25E-2DD2342ECFBA}" dt="2021-10-12T04:17:37.190" v="163" actId="113"/>
          <ac:spMkLst>
            <pc:docMk/>
            <pc:sldMk cId="3318283229" sldId="269"/>
            <ac:spMk id="13" creationId="{98A7E3E0-27A0-4EEF-A1E8-59316907058F}"/>
          </ac:spMkLst>
        </pc:spChg>
        <pc:spChg chg="mod">
          <ac:chgData name="Vyacheslav Egorov" userId="a076bbdf-90ab-4d87-9d81-dcc69e3fc45d" providerId="ADAL" clId="{9EE5B3E9-AFE7-4829-B25E-2DD2342ECFBA}" dt="2021-10-12T04:16:07.488" v="150" actId="208"/>
          <ac:spMkLst>
            <pc:docMk/>
            <pc:sldMk cId="3318283229" sldId="269"/>
            <ac:spMk id="14" creationId="{6E543C2C-684C-4D3F-8DC7-CD5E143A2DE1}"/>
          </ac:spMkLst>
        </pc:spChg>
        <pc:spChg chg="mod">
          <ac:chgData name="Vyacheslav Egorov" userId="a076bbdf-90ab-4d87-9d81-dcc69e3fc45d" providerId="ADAL" clId="{9EE5B3E9-AFE7-4829-B25E-2DD2342ECFBA}" dt="2021-10-12T04:16:45.697" v="153" actId="208"/>
          <ac:spMkLst>
            <pc:docMk/>
            <pc:sldMk cId="3318283229" sldId="269"/>
            <ac:spMk id="15" creationId="{EB7E7E7B-9634-4881-855A-03D8250C66CB}"/>
          </ac:spMkLst>
        </pc:spChg>
        <pc:spChg chg="mod">
          <ac:chgData name="Vyacheslav Egorov" userId="a076bbdf-90ab-4d87-9d81-dcc69e3fc45d" providerId="ADAL" clId="{9EE5B3E9-AFE7-4829-B25E-2DD2342ECFBA}" dt="2021-10-12T04:15:10.516" v="149" actId="208"/>
          <ac:spMkLst>
            <pc:docMk/>
            <pc:sldMk cId="3318283229" sldId="269"/>
            <ac:spMk id="16" creationId="{DB3B6B4E-D35E-49A1-A327-FABCD393E1A1}"/>
          </ac:spMkLst>
        </pc:spChg>
        <pc:spChg chg="mod">
          <ac:chgData name="Vyacheslav Egorov" userId="a076bbdf-90ab-4d87-9d81-dcc69e3fc45d" providerId="ADAL" clId="{9EE5B3E9-AFE7-4829-B25E-2DD2342ECFBA}" dt="2021-10-12T04:16:53.649" v="154" actId="208"/>
          <ac:spMkLst>
            <pc:docMk/>
            <pc:sldMk cId="3318283229" sldId="269"/>
            <ac:spMk id="17" creationId="{67552A55-B850-4C43-AEEC-652D9EDE82B0}"/>
          </ac:spMkLst>
        </pc:spChg>
        <pc:spChg chg="mod">
          <ac:chgData name="Vyacheslav Egorov" userId="a076bbdf-90ab-4d87-9d81-dcc69e3fc45d" providerId="ADAL" clId="{9EE5B3E9-AFE7-4829-B25E-2DD2342ECFBA}" dt="2021-10-12T04:16:29.635" v="152" actId="208"/>
          <ac:spMkLst>
            <pc:docMk/>
            <pc:sldMk cId="3318283229" sldId="269"/>
            <ac:spMk id="18" creationId="{82B36768-8DB2-4AB5-8ED6-D3C416CA0DFD}"/>
          </ac:spMkLst>
        </pc:spChg>
        <pc:spChg chg="mod">
          <ac:chgData name="Vyacheslav Egorov" userId="a076bbdf-90ab-4d87-9d81-dcc69e3fc45d" providerId="ADAL" clId="{9EE5B3E9-AFE7-4829-B25E-2DD2342ECFBA}" dt="2021-10-12T04:17:28.906" v="160" actId="113"/>
          <ac:spMkLst>
            <pc:docMk/>
            <pc:sldMk cId="3318283229" sldId="269"/>
            <ac:spMk id="33" creationId="{2EDF3C84-C7B3-4B43-9378-0E38207F87C5}"/>
          </ac:spMkLst>
        </pc:spChg>
        <pc:spChg chg="mod">
          <ac:chgData name="Vyacheslav Egorov" userId="a076bbdf-90ab-4d87-9d81-dcc69e3fc45d" providerId="ADAL" clId="{9EE5B3E9-AFE7-4829-B25E-2DD2342ECFBA}" dt="2021-10-12T04:17:29.085" v="161" actId="113"/>
          <ac:spMkLst>
            <pc:docMk/>
            <pc:sldMk cId="3318283229" sldId="269"/>
            <ac:spMk id="34" creationId="{1A944A9C-FE69-4149-9CCA-376A9F8D0E92}"/>
          </ac:spMkLst>
        </pc:spChg>
      </pc:sldChg>
      <pc:sldChg chg="addSp delSp modSp mod">
        <pc:chgData name="Vyacheslav Egorov" userId="a076bbdf-90ab-4d87-9d81-dcc69e3fc45d" providerId="ADAL" clId="{9EE5B3E9-AFE7-4829-B25E-2DD2342ECFBA}" dt="2021-10-12T04:07:18.260" v="55" actId="11529"/>
        <pc:sldMkLst>
          <pc:docMk/>
          <pc:sldMk cId="4132009035" sldId="271"/>
        </pc:sldMkLst>
        <pc:spChg chg="mod">
          <ac:chgData name="Vyacheslav Egorov" userId="a076bbdf-90ab-4d87-9d81-dcc69e3fc45d" providerId="ADAL" clId="{9EE5B3E9-AFE7-4829-B25E-2DD2342ECFBA}" dt="2021-10-12T04:05:44.490" v="37" actId="1076"/>
          <ac:spMkLst>
            <pc:docMk/>
            <pc:sldMk cId="4132009035" sldId="271"/>
            <ac:spMk id="9" creationId="{84A397A8-A0AE-428B-85C1-1A1C2C94508B}"/>
          </ac:spMkLst>
        </pc:spChg>
        <pc:spChg chg="mod">
          <ac:chgData name="Vyacheslav Egorov" userId="a076bbdf-90ab-4d87-9d81-dcc69e3fc45d" providerId="ADAL" clId="{9EE5B3E9-AFE7-4829-B25E-2DD2342ECFBA}" dt="2021-10-12T04:07:07.947" v="53" actId="14100"/>
          <ac:spMkLst>
            <pc:docMk/>
            <pc:sldMk cId="4132009035" sldId="271"/>
            <ac:spMk id="12" creationId="{FEB01E2B-B488-4071-87A5-9F284739A710}"/>
          </ac:spMkLst>
        </pc:spChg>
        <pc:cxnChg chg="add del">
          <ac:chgData name="Vyacheslav Egorov" userId="a076bbdf-90ab-4d87-9d81-dcc69e3fc45d" providerId="ADAL" clId="{9EE5B3E9-AFE7-4829-B25E-2DD2342ECFBA}" dt="2021-10-12T04:05:56.762" v="39" actId="478"/>
          <ac:cxnSpMkLst>
            <pc:docMk/>
            <pc:sldMk cId="4132009035" sldId="271"/>
            <ac:cxnSpMk id="3" creationId="{EB0946C0-0572-4631-9030-2878BAE2B8F5}"/>
          </ac:cxnSpMkLst>
        </pc:cxnChg>
        <pc:cxnChg chg="add">
          <ac:chgData name="Vyacheslav Egorov" userId="a076bbdf-90ab-4d87-9d81-dcc69e3fc45d" providerId="ADAL" clId="{9EE5B3E9-AFE7-4829-B25E-2DD2342ECFBA}" dt="2021-10-12T04:06:02.732" v="40" actId="11529"/>
          <ac:cxnSpMkLst>
            <pc:docMk/>
            <pc:sldMk cId="4132009035" sldId="271"/>
            <ac:cxnSpMk id="6" creationId="{EFCC7CE3-7A99-44C3-9C20-145864C889BD}"/>
          </ac:cxnSpMkLst>
        </pc:cxnChg>
        <pc:cxnChg chg="add">
          <ac:chgData name="Vyacheslav Egorov" userId="a076bbdf-90ab-4d87-9d81-dcc69e3fc45d" providerId="ADAL" clId="{9EE5B3E9-AFE7-4829-B25E-2DD2342ECFBA}" dt="2021-10-12T04:06:13.195" v="41" actId="11529"/>
          <ac:cxnSpMkLst>
            <pc:docMk/>
            <pc:sldMk cId="4132009035" sldId="271"/>
            <ac:cxnSpMk id="14" creationId="{9339950A-968E-46ED-A7FE-4CFDC6F66A71}"/>
          </ac:cxnSpMkLst>
        </pc:cxnChg>
        <pc:cxnChg chg="add del mod">
          <ac:chgData name="Vyacheslav Egorov" userId="a076bbdf-90ab-4d87-9d81-dcc69e3fc45d" providerId="ADAL" clId="{9EE5B3E9-AFE7-4829-B25E-2DD2342ECFBA}" dt="2021-10-12T04:06:23.966" v="43" actId="478"/>
          <ac:cxnSpMkLst>
            <pc:docMk/>
            <pc:sldMk cId="4132009035" sldId="271"/>
            <ac:cxnSpMk id="16" creationId="{277190D8-CEC0-429D-9FC1-CF9C239DD393}"/>
          </ac:cxnSpMkLst>
        </pc:cxnChg>
        <pc:cxnChg chg="add">
          <ac:chgData name="Vyacheslav Egorov" userId="a076bbdf-90ab-4d87-9d81-dcc69e3fc45d" providerId="ADAL" clId="{9EE5B3E9-AFE7-4829-B25E-2DD2342ECFBA}" dt="2021-10-12T04:06:28.739" v="44" actId="11529"/>
          <ac:cxnSpMkLst>
            <pc:docMk/>
            <pc:sldMk cId="4132009035" sldId="271"/>
            <ac:cxnSpMk id="18" creationId="{3F7F8F19-0815-4D59-8C32-274955315A23}"/>
          </ac:cxnSpMkLst>
        </pc:cxnChg>
        <pc:cxnChg chg="add">
          <ac:chgData name="Vyacheslav Egorov" userId="a076bbdf-90ab-4d87-9d81-dcc69e3fc45d" providerId="ADAL" clId="{9EE5B3E9-AFE7-4829-B25E-2DD2342ECFBA}" dt="2021-10-12T04:06:35.747" v="45" actId="11529"/>
          <ac:cxnSpMkLst>
            <pc:docMk/>
            <pc:sldMk cId="4132009035" sldId="271"/>
            <ac:cxnSpMk id="20" creationId="{3BE984D5-85DB-49B0-973F-F4076AAD0A11}"/>
          </ac:cxnSpMkLst>
        </pc:cxnChg>
        <pc:cxnChg chg="add">
          <ac:chgData name="Vyacheslav Egorov" userId="a076bbdf-90ab-4d87-9d81-dcc69e3fc45d" providerId="ADAL" clId="{9EE5B3E9-AFE7-4829-B25E-2DD2342ECFBA}" dt="2021-10-12T04:06:44.977" v="46" actId="11529"/>
          <ac:cxnSpMkLst>
            <pc:docMk/>
            <pc:sldMk cId="4132009035" sldId="271"/>
            <ac:cxnSpMk id="22" creationId="{1778AF81-AB19-4FEC-B14C-9D3B8B16ED61}"/>
          </ac:cxnSpMkLst>
        </pc:cxnChg>
        <pc:cxnChg chg="add del mod">
          <ac:chgData name="Vyacheslav Egorov" userId="a076bbdf-90ab-4d87-9d81-dcc69e3fc45d" providerId="ADAL" clId="{9EE5B3E9-AFE7-4829-B25E-2DD2342ECFBA}" dt="2021-10-12T04:07:10.123" v="54" actId="478"/>
          <ac:cxnSpMkLst>
            <pc:docMk/>
            <pc:sldMk cId="4132009035" sldId="271"/>
            <ac:cxnSpMk id="24" creationId="{C78F1FE5-8BF0-4110-8526-689C545D15C3}"/>
          </ac:cxnSpMkLst>
        </pc:cxnChg>
        <pc:cxnChg chg="add">
          <ac:chgData name="Vyacheslav Egorov" userId="a076bbdf-90ab-4d87-9d81-dcc69e3fc45d" providerId="ADAL" clId="{9EE5B3E9-AFE7-4829-B25E-2DD2342ECFBA}" dt="2021-10-12T04:07:18.260" v="55" actId="11529"/>
          <ac:cxnSpMkLst>
            <pc:docMk/>
            <pc:sldMk cId="4132009035" sldId="271"/>
            <ac:cxnSpMk id="29" creationId="{5CD2EEEC-0DAB-4EFA-8581-84D471BB2FD1}"/>
          </ac:cxnSpMkLst>
        </pc:cxnChg>
      </pc:sldChg>
    </pc:docChg>
  </pc:docChgLst>
  <pc:docChgLst>
    <pc:chgData name="Vyacheslav Egorov" userId="a076bbdf-90ab-4d87-9d81-dcc69e3fc45d" providerId="ADAL" clId="{0C21D485-683E-48F1-817C-C30A190276E0}"/>
    <pc:docChg chg="undo custSel addSld delSld modSld sldOrd">
      <pc:chgData name="Vyacheslav Egorov" userId="a076bbdf-90ab-4d87-9d81-dcc69e3fc45d" providerId="ADAL" clId="{0C21D485-683E-48F1-817C-C30A190276E0}" dt="2021-10-08T12:35:43.326" v="3323" actId="14100"/>
      <pc:docMkLst>
        <pc:docMk/>
      </pc:docMkLst>
      <pc:sldChg chg="modSp mod">
        <pc:chgData name="Vyacheslav Egorov" userId="a076bbdf-90ab-4d87-9d81-dcc69e3fc45d" providerId="ADAL" clId="{0C21D485-683E-48F1-817C-C30A190276E0}" dt="2021-10-06T04:19:54.434" v="3299" actId="20577"/>
        <pc:sldMkLst>
          <pc:docMk/>
          <pc:sldMk cId="73218417" sldId="256"/>
        </pc:sldMkLst>
        <pc:spChg chg="mod">
          <ac:chgData name="Vyacheslav Egorov" userId="a076bbdf-90ab-4d87-9d81-dcc69e3fc45d" providerId="ADAL" clId="{0C21D485-683E-48F1-817C-C30A190276E0}" dt="2021-10-06T04:19:54.434" v="3299" actId="20577"/>
          <ac:spMkLst>
            <pc:docMk/>
            <pc:sldMk cId="73218417" sldId="256"/>
            <ac:spMk id="2" creationId="{39A20E57-294C-436D-BA2A-2F8C66E2C1FE}"/>
          </ac:spMkLst>
        </pc:spChg>
      </pc:sldChg>
      <pc:sldChg chg="modSp mod">
        <pc:chgData name="Vyacheslav Egorov" userId="a076bbdf-90ab-4d87-9d81-dcc69e3fc45d" providerId="ADAL" clId="{0C21D485-683E-48F1-817C-C30A190276E0}" dt="2021-10-06T14:40:03.073" v="3307" actId="313"/>
        <pc:sldMkLst>
          <pc:docMk/>
          <pc:sldMk cId="254753172" sldId="257"/>
        </pc:sldMkLst>
        <pc:spChg chg="mod">
          <ac:chgData name="Vyacheslav Egorov" userId="a076bbdf-90ab-4d87-9d81-dcc69e3fc45d" providerId="ADAL" clId="{0C21D485-683E-48F1-817C-C30A190276E0}" dt="2021-10-06T14:40:03.073" v="3307" actId="313"/>
          <ac:spMkLst>
            <pc:docMk/>
            <pc:sldMk cId="254753172" sldId="257"/>
            <ac:spMk id="29" creationId="{73B47FAF-BBB1-40E2-AF6C-33DB38073A11}"/>
          </ac:spMkLst>
        </pc:spChg>
      </pc:sldChg>
      <pc:sldChg chg="addSp modSp mod setBg">
        <pc:chgData name="Vyacheslav Egorov" userId="a076bbdf-90ab-4d87-9d81-dcc69e3fc45d" providerId="ADAL" clId="{0C21D485-683E-48F1-817C-C30A190276E0}" dt="2021-10-05T10:34:50.863" v="828" actId="1076"/>
        <pc:sldMkLst>
          <pc:docMk/>
          <pc:sldMk cId="2400272464" sldId="258"/>
        </pc:sldMkLst>
        <pc:spChg chg="add mod">
          <ac:chgData name="Vyacheslav Egorov" userId="a076bbdf-90ab-4d87-9d81-dcc69e3fc45d" providerId="ADAL" clId="{0C21D485-683E-48F1-817C-C30A190276E0}" dt="2021-10-05T10:34:50.863" v="828" actId="1076"/>
          <ac:spMkLst>
            <pc:docMk/>
            <pc:sldMk cId="2400272464" sldId="258"/>
            <ac:spMk id="19" creationId="{42B96A2C-5127-40A1-993F-386BC6C7A1E1}"/>
          </ac:spMkLst>
        </pc:spChg>
        <pc:spChg chg="mod">
          <ac:chgData name="Vyacheslav Egorov" userId="a076bbdf-90ab-4d87-9d81-dcc69e3fc45d" providerId="ADAL" clId="{0C21D485-683E-48F1-817C-C30A190276E0}" dt="2021-10-05T07:47:09.147" v="353" actId="26606"/>
          <ac:spMkLst>
            <pc:docMk/>
            <pc:sldMk cId="2400272464" sldId="258"/>
            <ac:spMk id="30" creationId="{2E135D79-BDDB-4176-9C81-7E6A51333D42}"/>
          </ac:spMkLst>
        </pc:spChg>
        <pc:picChg chg="add mod">
          <ac:chgData name="Vyacheslav Egorov" userId="a076bbdf-90ab-4d87-9d81-dcc69e3fc45d" providerId="ADAL" clId="{0C21D485-683E-48F1-817C-C30A190276E0}" dt="2021-10-05T09:11:58.685" v="490" actId="1076"/>
          <ac:picMkLst>
            <pc:docMk/>
            <pc:sldMk cId="2400272464" sldId="258"/>
            <ac:picMk id="12" creationId="{6E668585-F731-41D7-B541-DE9BBBAE85C6}"/>
          </ac:picMkLst>
        </pc:picChg>
      </pc:sldChg>
      <pc:sldChg chg="addSp modSp mod">
        <pc:chgData name="Vyacheslav Egorov" userId="a076bbdf-90ab-4d87-9d81-dcc69e3fc45d" providerId="ADAL" clId="{0C21D485-683E-48F1-817C-C30A190276E0}" dt="2021-10-05T12:36:50.888" v="2668" actId="20577"/>
        <pc:sldMkLst>
          <pc:docMk/>
          <pc:sldMk cId="61726200" sldId="259"/>
        </pc:sldMkLst>
        <pc:spChg chg="mod">
          <ac:chgData name="Vyacheslav Egorov" userId="a076bbdf-90ab-4d87-9d81-dcc69e3fc45d" providerId="ADAL" clId="{0C21D485-683E-48F1-817C-C30A190276E0}" dt="2021-10-05T12:32:29.964" v="2280" actId="1076"/>
          <ac:spMkLst>
            <pc:docMk/>
            <pc:sldMk cId="61726200" sldId="259"/>
            <ac:spMk id="6" creationId="{265B5D3D-F4AD-4027-AF80-BB70ACE0803B}"/>
          </ac:spMkLst>
        </pc:spChg>
        <pc:spChg chg="mod">
          <ac:chgData name="Vyacheslav Egorov" userId="a076bbdf-90ab-4d87-9d81-dcc69e3fc45d" providerId="ADAL" clId="{0C21D485-683E-48F1-817C-C30A190276E0}" dt="2021-10-05T12:32:29.964" v="2280" actId="1076"/>
          <ac:spMkLst>
            <pc:docMk/>
            <pc:sldMk cId="61726200" sldId="259"/>
            <ac:spMk id="8" creationId="{E13F873B-F718-462E-9F21-F4D600ECD457}"/>
          </ac:spMkLst>
        </pc:spChg>
        <pc:spChg chg="add mod">
          <ac:chgData name="Vyacheslav Egorov" userId="a076bbdf-90ab-4d87-9d81-dcc69e3fc45d" providerId="ADAL" clId="{0C21D485-683E-48F1-817C-C30A190276E0}" dt="2021-10-05T12:36:38.442" v="2666" actId="1076"/>
          <ac:spMkLst>
            <pc:docMk/>
            <pc:sldMk cId="61726200" sldId="259"/>
            <ac:spMk id="9" creationId="{4CCB3637-77F8-422E-BDFB-F986C83407B7}"/>
          </ac:spMkLst>
        </pc:spChg>
        <pc:spChg chg="add mod">
          <ac:chgData name="Vyacheslav Egorov" userId="a076bbdf-90ab-4d87-9d81-dcc69e3fc45d" providerId="ADAL" clId="{0C21D485-683E-48F1-817C-C30A190276E0}" dt="2021-10-05T12:32:36.828" v="2282" actId="1076"/>
          <ac:spMkLst>
            <pc:docMk/>
            <pc:sldMk cId="61726200" sldId="259"/>
            <ac:spMk id="11" creationId="{223A2033-8502-4A47-B542-4B80329895E4}"/>
          </ac:spMkLst>
        </pc:spChg>
        <pc:spChg chg="add mod">
          <ac:chgData name="Vyacheslav Egorov" userId="a076bbdf-90ab-4d87-9d81-dcc69e3fc45d" providerId="ADAL" clId="{0C21D485-683E-48F1-817C-C30A190276E0}" dt="2021-10-05T12:36:40.953" v="2667" actId="1076"/>
          <ac:spMkLst>
            <pc:docMk/>
            <pc:sldMk cId="61726200" sldId="259"/>
            <ac:spMk id="12" creationId="{BA32FA22-9860-470E-B450-EBF7BEF78870}"/>
          </ac:spMkLst>
        </pc:spChg>
        <pc:spChg chg="add mod">
          <ac:chgData name="Vyacheslav Egorov" userId="a076bbdf-90ab-4d87-9d81-dcc69e3fc45d" providerId="ADAL" clId="{0C21D485-683E-48F1-817C-C30A190276E0}" dt="2021-10-05T12:32:29.964" v="2280" actId="1076"/>
          <ac:spMkLst>
            <pc:docMk/>
            <pc:sldMk cId="61726200" sldId="259"/>
            <ac:spMk id="14" creationId="{3CEB0836-2082-470B-8950-6D27AF67C6F2}"/>
          </ac:spMkLst>
        </pc:spChg>
        <pc:spChg chg="add mod">
          <ac:chgData name="Vyacheslav Egorov" userId="a076bbdf-90ab-4d87-9d81-dcc69e3fc45d" providerId="ADAL" clId="{0C21D485-683E-48F1-817C-C30A190276E0}" dt="2021-10-05T12:30:06.952" v="2222" actId="20577"/>
          <ac:spMkLst>
            <pc:docMk/>
            <pc:sldMk cId="61726200" sldId="259"/>
            <ac:spMk id="16" creationId="{1277316F-4075-4415-9B5B-9130963DEFA0}"/>
          </ac:spMkLst>
        </pc:spChg>
        <pc:spChg chg="add mod">
          <ac:chgData name="Vyacheslav Egorov" userId="a076bbdf-90ab-4d87-9d81-dcc69e3fc45d" providerId="ADAL" clId="{0C21D485-683E-48F1-817C-C30A190276E0}" dt="2021-10-05T12:36:50.888" v="2668" actId="20577"/>
          <ac:spMkLst>
            <pc:docMk/>
            <pc:sldMk cId="61726200" sldId="259"/>
            <ac:spMk id="20" creationId="{08D8F631-DC8D-4040-8776-67F896409545}"/>
          </ac:spMkLst>
        </pc:spChg>
        <pc:cxnChg chg="mod">
          <ac:chgData name="Vyacheslav Egorov" userId="a076bbdf-90ab-4d87-9d81-dcc69e3fc45d" providerId="ADAL" clId="{0C21D485-683E-48F1-817C-C30A190276E0}" dt="2021-10-05T12:32:29.964" v="2280" actId="1076"/>
          <ac:cxnSpMkLst>
            <pc:docMk/>
            <pc:sldMk cId="61726200" sldId="259"/>
            <ac:cxnSpMk id="3" creationId="{8BA8DFDF-65C3-45F3-A458-DEA38DA5E990}"/>
          </ac:cxnSpMkLst>
        </pc:cxnChg>
        <pc:cxnChg chg="add mod">
          <ac:chgData name="Vyacheslav Egorov" userId="a076bbdf-90ab-4d87-9d81-dcc69e3fc45d" providerId="ADAL" clId="{0C21D485-683E-48F1-817C-C30A190276E0}" dt="2021-10-05T12:36:38.442" v="2666" actId="1076"/>
          <ac:cxnSpMkLst>
            <pc:docMk/>
            <pc:sldMk cId="61726200" sldId="259"/>
            <ac:cxnSpMk id="4" creationId="{C6C266C4-DF32-45A2-9B86-F3832DBE2886}"/>
          </ac:cxnSpMkLst>
        </pc:cxnChg>
        <pc:cxnChg chg="mod">
          <ac:chgData name="Vyacheslav Egorov" userId="a076bbdf-90ab-4d87-9d81-dcc69e3fc45d" providerId="ADAL" clId="{0C21D485-683E-48F1-817C-C30A190276E0}" dt="2021-10-05T12:32:29.964" v="2280" actId="1076"/>
          <ac:cxnSpMkLst>
            <pc:docMk/>
            <pc:sldMk cId="61726200" sldId="259"/>
            <ac:cxnSpMk id="5" creationId="{4E722325-AD3B-4FE2-B28A-0C52BCF96976}"/>
          </ac:cxnSpMkLst>
        </pc:cxnChg>
      </pc:sldChg>
      <pc:sldChg chg="addSp delSp modSp mod">
        <pc:chgData name="Vyacheslav Egorov" userId="a076bbdf-90ab-4d87-9d81-dcc69e3fc45d" providerId="ADAL" clId="{0C21D485-683E-48F1-817C-C30A190276E0}" dt="2021-10-08T12:03:11.636" v="3311" actId="339"/>
        <pc:sldMkLst>
          <pc:docMk/>
          <pc:sldMk cId="2953710855" sldId="260"/>
        </pc:sldMkLst>
        <pc:spChg chg="add del mod">
          <ac:chgData name="Vyacheslav Egorov" userId="a076bbdf-90ab-4d87-9d81-dcc69e3fc45d" providerId="ADAL" clId="{0C21D485-683E-48F1-817C-C30A190276E0}" dt="2021-10-05T07:20:11.471" v="65" actId="478"/>
          <ac:spMkLst>
            <pc:docMk/>
            <pc:sldMk cId="2953710855" sldId="260"/>
            <ac:spMk id="2" creationId="{85773EE2-6AAC-47C9-844A-E226E2F1CDD2}"/>
          </ac:spMkLst>
        </pc:spChg>
        <pc:spChg chg="add mod">
          <ac:chgData name="Vyacheslav Egorov" userId="a076bbdf-90ab-4d87-9d81-dcc69e3fc45d" providerId="ADAL" clId="{0C21D485-683E-48F1-817C-C30A190276E0}" dt="2021-10-05T07:24:44.485" v="163" actId="1076"/>
          <ac:spMkLst>
            <pc:docMk/>
            <pc:sldMk cId="2953710855" sldId="260"/>
            <ac:spMk id="3" creationId="{B7CA8A81-E25A-453F-8607-B3CAAF6FFBB6}"/>
          </ac:spMkLst>
        </pc:spChg>
        <pc:spChg chg="add del">
          <ac:chgData name="Vyacheslav Egorov" userId="a076bbdf-90ab-4d87-9d81-dcc69e3fc45d" providerId="ADAL" clId="{0C21D485-683E-48F1-817C-C30A190276E0}" dt="2021-10-05T07:15:12.839" v="14" actId="478"/>
          <ac:spMkLst>
            <pc:docMk/>
            <pc:sldMk cId="2953710855" sldId="260"/>
            <ac:spMk id="4" creationId="{91264E4E-DF26-483C-B27F-2AC4E7898E57}"/>
          </ac:spMkLst>
        </pc:spChg>
        <pc:spChg chg="add del mod">
          <ac:chgData name="Vyacheslav Egorov" userId="a076bbdf-90ab-4d87-9d81-dcc69e3fc45d" providerId="ADAL" clId="{0C21D485-683E-48F1-817C-C30A190276E0}" dt="2021-10-05T07:18:00.012" v="48" actId="478"/>
          <ac:spMkLst>
            <pc:docMk/>
            <pc:sldMk cId="2953710855" sldId="260"/>
            <ac:spMk id="5" creationId="{F70E8D50-5FE4-46BD-82A9-E260D73EB96B}"/>
          </ac:spMkLst>
        </pc:spChg>
        <pc:spChg chg="add mod">
          <ac:chgData name="Vyacheslav Egorov" userId="a076bbdf-90ab-4d87-9d81-dcc69e3fc45d" providerId="ADAL" clId="{0C21D485-683E-48F1-817C-C30A190276E0}" dt="2021-10-05T07:24:44.485" v="163" actId="1076"/>
          <ac:spMkLst>
            <pc:docMk/>
            <pc:sldMk cId="2953710855" sldId="260"/>
            <ac:spMk id="6" creationId="{E0016C74-98F1-4FDC-80F1-01E9D3D41503}"/>
          </ac:spMkLst>
        </pc:spChg>
        <pc:spChg chg="add mod">
          <ac:chgData name="Vyacheslav Egorov" userId="a076bbdf-90ab-4d87-9d81-dcc69e3fc45d" providerId="ADAL" clId="{0C21D485-683E-48F1-817C-C30A190276E0}" dt="2021-10-05T07:37:32.385" v="281" actId="1076"/>
          <ac:spMkLst>
            <pc:docMk/>
            <pc:sldMk cId="2953710855" sldId="260"/>
            <ac:spMk id="8" creationId="{0F81ED6F-28B9-415C-965C-8A5534FE4C92}"/>
          </ac:spMkLst>
        </pc:spChg>
        <pc:spChg chg="add mod">
          <ac:chgData name="Vyacheslav Egorov" userId="a076bbdf-90ab-4d87-9d81-dcc69e3fc45d" providerId="ADAL" clId="{0C21D485-683E-48F1-817C-C30A190276E0}" dt="2021-10-05T07:24:54.692" v="166" actId="1076"/>
          <ac:spMkLst>
            <pc:docMk/>
            <pc:sldMk cId="2953710855" sldId="260"/>
            <ac:spMk id="11" creationId="{8A3FDE4F-AB4B-4516-94E1-E3CEE45816B5}"/>
          </ac:spMkLst>
        </pc:spChg>
        <pc:spChg chg="add mod">
          <ac:chgData name="Vyacheslav Egorov" userId="a076bbdf-90ab-4d87-9d81-dcc69e3fc45d" providerId="ADAL" clId="{0C21D485-683E-48F1-817C-C30A190276E0}" dt="2021-10-05T07:37:35.649" v="282" actId="1076"/>
          <ac:spMkLst>
            <pc:docMk/>
            <pc:sldMk cId="2953710855" sldId="260"/>
            <ac:spMk id="12" creationId="{07BD7946-561F-47BD-B3C8-E9081DB4C621}"/>
          </ac:spMkLst>
        </pc:spChg>
        <pc:spChg chg="add mod">
          <ac:chgData name="Vyacheslav Egorov" userId="a076bbdf-90ab-4d87-9d81-dcc69e3fc45d" providerId="ADAL" clId="{0C21D485-683E-48F1-817C-C30A190276E0}" dt="2021-10-05T07:24:49.068" v="164" actId="1076"/>
          <ac:spMkLst>
            <pc:docMk/>
            <pc:sldMk cId="2953710855" sldId="260"/>
            <ac:spMk id="13" creationId="{99DD0DA1-08F0-47C9-BCDC-80286A7664A1}"/>
          </ac:spMkLst>
        </pc:spChg>
        <pc:spChg chg="add mod">
          <ac:chgData name="Vyacheslav Egorov" userId="a076bbdf-90ab-4d87-9d81-dcc69e3fc45d" providerId="ADAL" clId="{0C21D485-683E-48F1-817C-C30A190276E0}" dt="2021-10-05T07:37:38.602" v="283" actId="1076"/>
          <ac:spMkLst>
            <pc:docMk/>
            <pc:sldMk cId="2953710855" sldId="260"/>
            <ac:spMk id="15" creationId="{1A4B79C6-4160-4E58-95AD-037C150D1844}"/>
          </ac:spMkLst>
        </pc:spChg>
        <pc:spChg chg="add mod">
          <ac:chgData name="Vyacheslav Egorov" userId="a076bbdf-90ab-4d87-9d81-dcc69e3fc45d" providerId="ADAL" clId="{0C21D485-683E-48F1-817C-C30A190276E0}" dt="2021-10-05T07:25:17.633" v="168" actId="13822"/>
          <ac:spMkLst>
            <pc:docMk/>
            <pc:sldMk cId="2953710855" sldId="260"/>
            <ac:spMk id="17" creationId="{44DBA391-3505-4488-B295-80E7120D3798}"/>
          </ac:spMkLst>
        </pc:spChg>
        <pc:spChg chg="add mod">
          <ac:chgData name="Vyacheslav Egorov" userId="a076bbdf-90ab-4d87-9d81-dcc69e3fc45d" providerId="ADAL" clId="{0C21D485-683E-48F1-817C-C30A190276E0}" dt="2021-10-05T07:25:20.179" v="169" actId="1076"/>
          <ac:spMkLst>
            <pc:docMk/>
            <pc:sldMk cId="2953710855" sldId="260"/>
            <ac:spMk id="18" creationId="{E3244F3D-4B7F-4E7E-9C1C-0D92D51E7E81}"/>
          </ac:spMkLst>
        </pc:spChg>
        <pc:graphicFrameChg chg="add mod modGraphic">
          <ac:chgData name="Vyacheslav Egorov" userId="a076bbdf-90ab-4d87-9d81-dcc69e3fc45d" providerId="ADAL" clId="{0C21D485-683E-48F1-817C-C30A190276E0}" dt="2021-10-05T07:24:44.485" v="163" actId="1076"/>
          <ac:graphicFrameMkLst>
            <pc:docMk/>
            <pc:sldMk cId="2953710855" sldId="260"/>
            <ac:graphicFrameMk id="7" creationId="{321B2B7C-2BBF-4651-A530-A35DABF178F9}"/>
          </ac:graphicFrameMkLst>
        </pc:graphicFrameChg>
        <pc:graphicFrameChg chg="add mod ord modGraphic">
          <ac:chgData name="Vyacheslav Egorov" userId="a076bbdf-90ab-4d87-9d81-dcc69e3fc45d" providerId="ADAL" clId="{0C21D485-683E-48F1-817C-C30A190276E0}" dt="2021-10-08T12:03:11.636" v="3311" actId="339"/>
          <ac:graphicFrameMkLst>
            <pc:docMk/>
            <pc:sldMk cId="2953710855" sldId="260"/>
            <ac:graphicFrameMk id="9" creationId="{4D462620-29AC-4E9C-BB2D-5E5E15F46A05}"/>
          </ac:graphicFrameMkLst>
        </pc:graphicFrameChg>
        <pc:cxnChg chg="add del mod">
          <ac:chgData name="Vyacheslav Egorov" userId="a076bbdf-90ab-4d87-9d81-dcc69e3fc45d" providerId="ADAL" clId="{0C21D485-683E-48F1-817C-C30A190276E0}" dt="2021-10-05T07:23:34" v="149" actId="478"/>
          <ac:cxnSpMkLst>
            <pc:docMk/>
            <pc:sldMk cId="2953710855" sldId="260"/>
            <ac:cxnSpMk id="14" creationId="{58C60941-CA24-42CB-87AB-2312E1B31C57}"/>
          </ac:cxnSpMkLst>
        </pc:cxnChg>
      </pc:sldChg>
      <pc:sldChg chg="addSp delSp modSp mod setBg">
        <pc:chgData name="Vyacheslav Egorov" userId="a076bbdf-90ab-4d87-9d81-dcc69e3fc45d" providerId="ADAL" clId="{0C21D485-683E-48F1-817C-C30A190276E0}" dt="2021-10-05T12:56:50.772" v="3262" actId="14100"/>
        <pc:sldMkLst>
          <pc:docMk/>
          <pc:sldMk cId="139392128" sldId="261"/>
        </pc:sldMkLst>
        <pc:spChg chg="add mod">
          <ac:chgData name="Vyacheslav Egorov" userId="a076bbdf-90ab-4d87-9d81-dcc69e3fc45d" providerId="ADAL" clId="{0C21D485-683E-48F1-817C-C30A190276E0}" dt="2021-10-05T10:34:56.190" v="829" actId="1076"/>
          <ac:spMkLst>
            <pc:docMk/>
            <pc:sldMk cId="139392128" sldId="261"/>
            <ac:spMk id="5" creationId="{1D7AEC7F-F2AF-4020-A503-094C71D96671}"/>
          </ac:spMkLst>
        </pc:spChg>
        <pc:spChg chg="mod">
          <ac:chgData name="Vyacheslav Egorov" userId="a076bbdf-90ab-4d87-9d81-dcc69e3fc45d" providerId="ADAL" clId="{0C21D485-683E-48F1-817C-C30A190276E0}" dt="2021-10-05T09:11:50.963" v="489" actId="1076"/>
          <ac:spMkLst>
            <pc:docMk/>
            <pc:sldMk cId="139392128" sldId="261"/>
            <ac:spMk id="30" creationId="{2E135D79-BDDB-4176-9C81-7E6A51333D42}"/>
          </ac:spMkLst>
        </pc:spChg>
        <pc:spChg chg="add del">
          <ac:chgData name="Vyacheslav Egorov" userId="a076bbdf-90ab-4d87-9d81-dcc69e3fc45d" providerId="ADAL" clId="{0C21D485-683E-48F1-817C-C30A190276E0}" dt="2021-10-05T09:11:17.304" v="479" actId="26606"/>
          <ac:spMkLst>
            <pc:docMk/>
            <pc:sldMk cId="139392128" sldId="261"/>
            <ac:spMk id="32" creationId="{F13C74B1-5B17-4795-BED0-7140497B445A}"/>
          </ac:spMkLst>
        </pc:spChg>
        <pc:spChg chg="add del">
          <ac:chgData name="Vyacheslav Egorov" userId="a076bbdf-90ab-4d87-9d81-dcc69e3fc45d" providerId="ADAL" clId="{0C21D485-683E-48F1-817C-C30A190276E0}" dt="2021-10-05T09:11:29.074" v="481" actId="26606"/>
          <ac:spMkLst>
            <pc:docMk/>
            <pc:sldMk cId="139392128" sldId="261"/>
            <ac:spMk id="33" creationId="{79BB35BC-D5C2-4C8B-A22A-A71E6191913B}"/>
          </ac:spMkLst>
        </pc:spChg>
        <pc:spChg chg="add del">
          <ac:chgData name="Vyacheslav Egorov" userId="a076bbdf-90ab-4d87-9d81-dcc69e3fc45d" providerId="ADAL" clId="{0C21D485-683E-48F1-817C-C30A190276E0}" dt="2021-10-05T09:11:10.851" v="477" actId="26606"/>
          <ac:spMkLst>
            <pc:docMk/>
            <pc:sldMk cId="139392128" sldId="261"/>
            <ac:spMk id="35" creationId="{80DF40B2-80F7-4E71-B46C-284163F3654A}"/>
          </ac:spMkLst>
        </pc:spChg>
        <pc:spChg chg="add del">
          <ac:chgData name="Vyacheslav Egorov" userId="a076bbdf-90ab-4d87-9d81-dcc69e3fc45d" providerId="ADAL" clId="{0C21D485-683E-48F1-817C-C30A190276E0}" dt="2021-10-05T09:11:17.304" v="479" actId="26606"/>
          <ac:spMkLst>
            <pc:docMk/>
            <pc:sldMk cId="139392128" sldId="261"/>
            <ac:spMk id="37" creationId="{D4974D33-8DC5-464E-8C6D-BE58F0669C17}"/>
          </ac:spMkLst>
        </pc:spChg>
        <pc:picChg chg="add mod ord">
          <ac:chgData name="Vyacheslav Egorov" userId="a076bbdf-90ab-4d87-9d81-dcc69e3fc45d" providerId="ADAL" clId="{0C21D485-683E-48F1-817C-C30A190276E0}" dt="2021-10-05T12:56:50.772" v="3262" actId="14100"/>
          <ac:picMkLst>
            <pc:docMk/>
            <pc:sldMk cId="139392128" sldId="261"/>
            <ac:picMk id="3" creationId="{D59FC477-CB30-4EE2-A6FF-4DAC54A32E50}"/>
          </ac:picMkLst>
        </pc:picChg>
      </pc:sldChg>
      <pc:sldChg chg="add del ord">
        <pc:chgData name="Vyacheslav Egorov" userId="a076bbdf-90ab-4d87-9d81-dcc69e3fc45d" providerId="ADAL" clId="{0C21D485-683E-48F1-817C-C30A190276E0}" dt="2021-10-05T12:26:35.773" v="2018" actId="2696"/>
        <pc:sldMkLst>
          <pc:docMk/>
          <pc:sldMk cId="1343189519" sldId="262"/>
        </pc:sldMkLst>
      </pc:sldChg>
      <pc:sldChg chg="addSp delSp modSp add mod">
        <pc:chgData name="Vyacheslav Egorov" userId="a076bbdf-90ab-4d87-9d81-dcc69e3fc45d" providerId="ADAL" clId="{0C21D485-683E-48F1-817C-C30A190276E0}" dt="2021-10-08T12:22:14.327" v="3317" actId="14100"/>
        <pc:sldMkLst>
          <pc:docMk/>
          <pc:sldMk cId="819490640" sldId="263"/>
        </pc:sldMkLst>
        <pc:spChg chg="add mod">
          <ac:chgData name="Vyacheslav Egorov" userId="a076bbdf-90ab-4d87-9d81-dcc69e3fc45d" providerId="ADAL" clId="{0C21D485-683E-48F1-817C-C30A190276E0}" dt="2021-10-05T09:26:19.478" v="529" actId="1076"/>
          <ac:spMkLst>
            <pc:docMk/>
            <pc:sldMk cId="819490640" sldId="263"/>
            <ac:spMk id="12" creationId="{A16073D1-6249-4BDD-8434-7F8BB493D747}"/>
          </ac:spMkLst>
        </pc:spChg>
        <pc:spChg chg="mod">
          <ac:chgData name="Vyacheslav Egorov" userId="a076bbdf-90ab-4d87-9d81-dcc69e3fc45d" providerId="ADAL" clId="{0C21D485-683E-48F1-817C-C30A190276E0}" dt="2021-10-05T09:27:17.492" v="534" actId="1076"/>
          <ac:spMkLst>
            <pc:docMk/>
            <pc:sldMk cId="819490640" sldId="263"/>
            <ac:spMk id="30" creationId="{2E135D79-BDDB-4176-9C81-7E6A51333D42}"/>
          </ac:spMkLst>
        </pc:spChg>
        <pc:picChg chg="add mod ord">
          <ac:chgData name="Vyacheslav Egorov" userId="a076bbdf-90ab-4d87-9d81-dcc69e3fc45d" providerId="ADAL" clId="{0C21D485-683E-48F1-817C-C30A190276E0}" dt="2021-10-08T12:22:14.327" v="3317" actId="14100"/>
          <ac:picMkLst>
            <pc:docMk/>
            <pc:sldMk cId="819490640" sldId="263"/>
            <ac:picMk id="3" creationId="{AEEEAF9C-B5C4-4626-AF32-60D0BDF33194}"/>
          </ac:picMkLst>
        </pc:picChg>
        <pc:picChg chg="add del mod">
          <ac:chgData name="Vyacheslav Egorov" userId="a076bbdf-90ab-4d87-9d81-dcc69e3fc45d" providerId="ADAL" clId="{0C21D485-683E-48F1-817C-C30A190276E0}" dt="2021-10-05T09:24:37.933" v="495" actId="478"/>
          <ac:picMkLst>
            <pc:docMk/>
            <pc:sldMk cId="819490640" sldId="263"/>
            <ac:picMk id="5" creationId="{F1E35B21-35BC-4569-9269-CC2486470AD7}"/>
          </ac:picMkLst>
        </pc:picChg>
        <pc:picChg chg="add mod">
          <ac:chgData name="Vyacheslav Egorov" userId="a076bbdf-90ab-4d87-9d81-dcc69e3fc45d" providerId="ADAL" clId="{0C21D485-683E-48F1-817C-C30A190276E0}" dt="2021-10-05T09:26:41.821" v="531" actId="14100"/>
          <ac:picMkLst>
            <pc:docMk/>
            <pc:sldMk cId="819490640" sldId="263"/>
            <ac:picMk id="7" creationId="{94A15D4F-F574-4056-A685-48645AB2E375}"/>
          </ac:picMkLst>
        </pc:picChg>
        <pc:picChg chg="add mod">
          <ac:chgData name="Vyacheslav Egorov" userId="a076bbdf-90ab-4d87-9d81-dcc69e3fc45d" providerId="ADAL" clId="{0C21D485-683E-48F1-817C-C30A190276E0}" dt="2021-10-05T09:26:44.732" v="532" actId="14100"/>
          <ac:picMkLst>
            <pc:docMk/>
            <pc:sldMk cId="819490640" sldId="263"/>
            <ac:picMk id="9" creationId="{2DBDA229-3DCF-44E5-9254-6D749CE571E7}"/>
          </ac:picMkLst>
        </pc:picChg>
      </pc:sldChg>
      <pc:sldChg chg="add del">
        <pc:chgData name="Vyacheslav Egorov" userId="a076bbdf-90ab-4d87-9d81-dcc69e3fc45d" providerId="ADAL" clId="{0C21D485-683E-48F1-817C-C30A190276E0}" dt="2021-10-05T09:27:29.953" v="535" actId="47"/>
        <pc:sldMkLst>
          <pc:docMk/>
          <pc:sldMk cId="1537339919" sldId="264"/>
        </pc:sldMkLst>
      </pc:sldChg>
      <pc:sldChg chg="addSp delSp modSp add mod ord">
        <pc:chgData name="Vyacheslav Egorov" userId="a076bbdf-90ab-4d87-9d81-dcc69e3fc45d" providerId="ADAL" clId="{0C21D485-683E-48F1-817C-C30A190276E0}" dt="2021-10-08T12:35:43.326" v="3323" actId="14100"/>
        <pc:sldMkLst>
          <pc:docMk/>
          <pc:sldMk cId="3813596965" sldId="265"/>
        </pc:sldMkLst>
        <pc:spChg chg="add mod">
          <ac:chgData name="Vyacheslav Egorov" userId="a076bbdf-90ab-4d87-9d81-dcc69e3fc45d" providerId="ADAL" clId="{0C21D485-683E-48F1-817C-C30A190276E0}" dt="2021-10-05T10:39:51.154" v="852" actId="1076"/>
          <ac:spMkLst>
            <pc:docMk/>
            <pc:sldMk cId="3813596965" sldId="265"/>
            <ac:spMk id="3" creationId="{E90CC2CF-A108-4E49-8257-4C028E00855F}"/>
          </ac:spMkLst>
        </pc:spChg>
        <pc:spChg chg="add del mod">
          <ac:chgData name="Vyacheslav Egorov" userId="a076bbdf-90ab-4d87-9d81-dcc69e3fc45d" providerId="ADAL" clId="{0C21D485-683E-48F1-817C-C30A190276E0}" dt="2021-10-05T10:36:00.141" v="833"/>
          <ac:spMkLst>
            <pc:docMk/>
            <pc:sldMk cId="3813596965" sldId="265"/>
            <ac:spMk id="4" creationId="{19671A1F-6650-4387-A6C4-6FB798620FF2}"/>
          </ac:spMkLst>
        </pc:spChg>
        <pc:spChg chg="mod">
          <ac:chgData name="Vyacheslav Egorov" userId="a076bbdf-90ab-4d87-9d81-dcc69e3fc45d" providerId="ADAL" clId="{0C21D485-683E-48F1-817C-C30A190276E0}" dt="2021-10-05T09:30:47.116" v="573" actId="20577"/>
          <ac:spMkLst>
            <pc:docMk/>
            <pc:sldMk cId="3813596965" sldId="265"/>
            <ac:spMk id="30" creationId="{2E135D79-BDDB-4176-9C81-7E6A51333D42}"/>
          </ac:spMkLst>
        </pc:spChg>
        <pc:picChg chg="add mod">
          <ac:chgData name="Vyacheslav Egorov" userId="a076bbdf-90ab-4d87-9d81-dcc69e3fc45d" providerId="ADAL" clId="{0C21D485-683E-48F1-817C-C30A190276E0}" dt="2021-10-05T10:42:18.122" v="860" actId="1076"/>
          <ac:picMkLst>
            <pc:docMk/>
            <pc:sldMk cId="3813596965" sldId="265"/>
            <ac:picMk id="5" creationId="{476E5AB9-1B3A-464E-814B-9B8C894248E7}"/>
          </ac:picMkLst>
        </pc:picChg>
        <pc:picChg chg="add mod">
          <ac:chgData name="Vyacheslav Egorov" userId="a076bbdf-90ab-4d87-9d81-dcc69e3fc45d" providerId="ADAL" clId="{0C21D485-683E-48F1-817C-C30A190276E0}" dt="2021-10-05T10:40:01.385" v="855" actId="1076"/>
          <ac:picMkLst>
            <pc:docMk/>
            <pc:sldMk cId="3813596965" sldId="265"/>
            <ac:picMk id="7" creationId="{4AD60E58-50D2-4724-A816-567BA45CE6E9}"/>
          </ac:picMkLst>
        </pc:picChg>
        <pc:picChg chg="add mod ord">
          <ac:chgData name="Vyacheslav Egorov" userId="a076bbdf-90ab-4d87-9d81-dcc69e3fc45d" providerId="ADAL" clId="{0C21D485-683E-48F1-817C-C30A190276E0}" dt="2021-10-08T12:35:43.326" v="3323" actId="14100"/>
          <ac:picMkLst>
            <pc:docMk/>
            <pc:sldMk cId="3813596965" sldId="265"/>
            <ac:picMk id="9" creationId="{791EF654-F4F6-4464-8AEC-BA799E5DB515}"/>
          </ac:picMkLst>
        </pc:picChg>
        <pc:picChg chg="add mod">
          <ac:chgData name="Vyacheslav Egorov" userId="a076bbdf-90ab-4d87-9d81-dcc69e3fc45d" providerId="ADAL" clId="{0C21D485-683E-48F1-817C-C30A190276E0}" dt="2021-10-05T10:44:40.323" v="873" actId="1076"/>
          <ac:picMkLst>
            <pc:docMk/>
            <pc:sldMk cId="3813596965" sldId="265"/>
            <ac:picMk id="11" creationId="{2C742211-81DC-4151-A157-B93D724CE169}"/>
          </ac:picMkLst>
        </pc:picChg>
        <pc:picChg chg="add del mod">
          <ac:chgData name="Vyacheslav Egorov" userId="a076bbdf-90ab-4d87-9d81-dcc69e3fc45d" providerId="ADAL" clId="{0C21D485-683E-48F1-817C-C30A190276E0}" dt="2021-10-05T10:44:51.104" v="874" actId="478"/>
          <ac:picMkLst>
            <pc:docMk/>
            <pc:sldMk cId="3813596965" sldId="265"/>
            <ac:picMk id="13" creationId="{0F8EBA68-CCA9-491A-97CF-CEC424D612AC}"/>
          </ac:picMkLst>
        </pc:picChg>
        <pc:picChg chg="add mod">
          <ac:chgData name="Vyacheslav Egorov" userId="a076bbdf-90ab-4d87-9d81-dcc69e3fc45d" providerId="ADAL" clId="{0C21D485-683E-48F1-817C-C30A190276E0}" dt="2021-10-05T10:45:15.876" v="879" actId="1076"/>
          <ac:picMkLst>
            <pc:docMk/>
            <pc:sldMk cId="3813596965" sldId="265"/>
            <ac:picMk id="15" creationId="{1B4C89B4-95B0-4A4C-9371-7ADD6782D8B4}"/>
          </ac:picMkLst>
        </pc:picChg>
        <pc:picChg chg="add mod">
          <ac:chgData name="Vyacheslav Egorov" userId="a076bbdf-90ab-4d87-9d81-dcc69e3fc45d" providerId="ADAL" clId="{0C21D485-683E-48F1-817C-C30A190276E0}" dt="2021-10-08T12:35:05.998" v="3319" actId="14100"/>
          <ac:picMkLst>
            <pc:docMk/>
            <pc:sldMk cId="3813596965" sldId="265"/>
            <ac:picMk id="17" creationId="{D9C51292-B783-47F3-9D44-DFF00669468B}"/>
          </ac:picMkLst>
        </pc:picChg>
      </pc:sldChg>
      <pc:sldChg chg="addSp modSp add mod ord">
        <pc:chgData name="Vyacheslav Egorov" userId="a076bbdf-90ab-4d87-9d81-dcc69e3fc45d" providerId="ADAL" clId="{0C21D485-683E-48F1-817C-C30A190276E0}" dt="2021-10-06T04:31:53.634" v="3306" actId="14100"/>
        <pc:sldMkLst>
          <pc:docMk/>
          <pc:sldMk cId="1893564663" sldId="266"/>
        </pc:sldMkLst>
        <pc:spChg chg="add mod">
          <ac:chgData name="Vyacheslav Egorov" userId="a076bbdf-90ab-4d87-9d81-dcc69e3fc45d" providerId="ADAL" clId="{0C21D485-683E-48F1-817C-C30A190276E0}" dt="2021-10-05T11:00:06.454" v="1283" actId="14100"/>
          <ac:spMkLst>
            <pc:docMk/>
            <pc:sldMk cId="1893564663" sldId="266"/>
            <ac:spMk id="5" creationId="{A57363B2-8FE6-4D21-BB3C-E23D496D43C8}"/>
          </ac:spMkLst>
        </pc:spChg>
        <pc:spChg chg="add mod">
          <ac:chgData name="Vyacheslav Egorov" userId="a076bbdf-90ab-4d87-9d81-dcc69e3fc45d" providerId="ADAL" clId="{0C21D485-683E-48F1-817C-C30A190276E0}" dt="2021-10-05T10:59:51.168" v="1279" actId="255"/>
          <ac:spMkLst>
            <pc:docMk/>
            <pc:sldMk cId="1893564663" sldId="266"/>
            <ac:spMk id="8" creationId="{9AF8CEC2-6AEF-4D33-8175-6D0357F552FC}"/>
          </ac:spMkLst>
        </pc:spChg>
        <pc:spChg chg="add mod">
          <ac:chgData name="Vyacheslav Egorov" userId="a076bbdf-90ab-4d87-9d81-dcc69e3fc45d" providerId="ADAL" clId="{0C21D485-683E-48F1-817C-C30A190276E0}" dt="2021-10-05T10:59:38.682" v="1278" actId="1076"/>
          <ac:spMkLst>
            <pc:docMk/>
            <pc:sldMk cId="1893564663" sldId="266"/>
            <ac:spMk id="11" creationId="{2257F691-04F3-4396-9D4F-BB11D930F8F0}"/>
          </ac:spMkLst>
        </pc:spChg>
        <pc:spChg chg="mod">
          <ac:chgData name="Vyacheslav Egorov" userId="a076bbdf-90ab-4d87-9d81-dcc69e3fc45d" providerId="ADAL" clId="{0C21D485-683E-48F1-817C-C30A190276E0}" dt="2021-10-05T10:58:59.119" v="1270" actId="1076"/>
          <ac:spMkLst>
            <pc:docMk/>
            <pc:sldMk cId="1893564663" sldId="266"/>
            <ac:spMk id="30" creationId="{2E135D79-BDDB-4176-9C81-7E6A51333D42}"/>
          </ac:spMkLst>
        </pc:spChg>
        <pc:picChg chg="add mod">
          <ac:chgData name="Vyacheslav Egorov" userId="a076bbdf-90ab-4d87-9d81-dcc69e3fc45d" providerId="ADAL" clId="{0C21D485-683E-48F1-817C-C30A190276E0}" dt="2021-10-05T10:59:09.677" v="1271" actId="1076"/>
          <ac:picMkLst>
            <pc:docMk/>
            <pc:sldMk cId="1893564663" sldId="266"/>
            <ac:picMk id="3" creationId="{40084BEA-23BF-4CCC-A32F-1A46BBE9741A}"/>
          </ac:picMkLst>
        </pc:picChg>
        <pc:picChg chg="add mod">
          <ac:chgData name="Vyacheslav Egorov" userId="a076bbdf-90ab-4d87-9d81-dcc69e3fc45d" providerId="ADAL" clId="{0C21D485-683E-48F1-817C-C30A190276E0}" dt="2021-10-05T10:59:12.431" v="1272" actId="1076"/>
          <ac:picMkLst>
            <pc:docMk/>
            <pc:sldMk cId="1893564663" sldId="266"/>
            <ac:picMk id="6" creationId="{118AA1DC-1AA2-4B56-882C-7BF8DB94D765}"/>
          </ac:picMkLst>
        </pc:picChg>
        <pc:picChg chg="add mod ord">
          <ac:chgData name="Vyacheslav Egorov" userId="a076bbdf-90ab-4d87-9d81-dcc69e3fc45d" providerId="ADAL" clId="{0C21D485-683E-48F1-817C-C30A190276E0}" dt="2021-10-06T04:31:53.634" v="3306" actId="14100"/>
          <ac:picMkLst>
            <pc:docMk/>
            <pc:sldMk cId="1893564663" sldId="266"/>
            <ac:picMk id="9" creationId="{9009998E-7108-4E9C-BFAD-EA516671858A}"/>
          </ac:picMkLst>
        </pc:picChg>
        <pc:picChg chg="add mod">
          <ac:chgData name="Vyacheslav Egorov" userId="a076bbdf-90ab-4d87-9d81-dcc69e3fc45d" providerId="ADAL" clId="{0C21D485-683E-48F1-817C-C30A190276E0}" dt="2021-10-05T11:02:07.948" v="1291" actId="1076"/>
          <ac:picMkLst>
            <pc:docMk/>
            <pc:sldMk cId="1893564663" sldId="266"/>
            <ac:picMk id="12" creationId="{55C3DCE0-073E-41F2-B429-E6E77826CB82}"/>
          </ac:picMkLst>
        </pc:picChg>
      </pc:sldChg>
      <pc:sldChg chg="addSp modSp add mod ord">
        <pc:chgData name="Vyacheslav Egorov" userId="a076bbdf-90ab-4d87-9d81-dcc69e3fc45d" providerId="ADAL" clId="{0C21D485-683E-48F1-817C-C30A190276E0}" dt="2021-10-05T10:56:43.574" v="1254" actId="1076"/>
        <pc:sldMkLst>
          <pc:docMk/>
          <pc:sldMk cId="3378990838" sldId="267"/>
        </pc:sldMkLst>
        <pc:spChg chg="add mod">
          <ac:chgData name="Vyacheslav Egorov" userId="a076bbdf-90ab-4d87-9d81-dcc69e3fc45d" providerId="ADAL" clId="{0C21D485-683E-48F1-817C-C30A190276E0}" dt="2021-10-05T09:51:20.391" v="824" actId="20577"/>
          <ac:spMkLst>
            <pc:docMk/>
            <pc:sldMk cId="3378990838" sldId="267"/>
            <ac:spMk id="5" creationId="{99E66442-B6F3-4FF3-943E-CDB0DB8A6170}"/>
          </ac:spMkLst>
        </pc:spChg>
        <pc:spChg chg="add mod">
          <ac:chgData name="Vyacheslav Egorov" userId="a076bbdf-90ab-4d87-9d81-dcc69e3fc45d" providerId="ADAL" clId="{0C21D485-683E-48F1-817C-C30A190276E0}" dt="2021-10-05T10:56:43.574" v="1254" actId="1076"/>
          <ac:spMkLst>
            <pc:docMk/>
            <pc:sldMk cId="3378990838" sldId="267"/>
            <ac:spMk id="8" creationId="{74F60967-2CB6-4DD0-A42F-4027CF025DF5}"/>
          </ac:spMkLst>
        </pc:spChg>
        <pc:spChg chg="mod">
          <ac:chgData name="Vyacheslav Egorov" userId="a076bbdf-90ab-4d87-9d81-dcc69e3fc45d" providerId="ADAL" clId="{0C21D485-683E-48F1-817C-C30A190276E0}" dt="2021-10-05T09:51:39.524" v="826" actId="1076"/>
          <ac:spMkLst>
            <pc:docMk/>
            <pc:sldMk cId="3378990838" sldId="267"/>
            <ac:spMk id="30" creationId="{2E135D79-BDDB-4176-9C81-7E6A51333D42}"/>
          </ac:spMkLst>
        </pc:spChg>
        <pc:picChg chg="add mod">
          <ac:chgData name="Vyacheslav Egorov" userId="a076bbdf-90ab-4d87-9d81-dcc69e3fc45d" providerId="ADAL" clId="{0C21D485-683E-48F1-817C-C30A190276E0}" dt="2021-10-05T09:49:03.399" v="813" actId="1076"/>
          <ac:picMkLst>
            <pc:docMk/>
            <pc:sldMk cId="3378990838" sldId="267"/>
            <ac:picMk id="3" creationId="{1F9CBC18-F088-4262-A8D5-7AD060787D8F}"/>
          </ac:picMkLst>
        </pc:picChg>
        <pc:picChg chg="add mod">
          <ac:chgData name="Vyacheslav Egorov" userId="a076bbdf-90ab-4d87-9d81-dcc69e3fc45d" providerId="ADAL" clId="{0C21D485-683E-48F1-817C-C30A190276E0}" dt="2021-10-05T09:51:49.821" v="827" actId="1076"/>
          <ac:picMkLst>
            <pc:docMk/>
            <pc:sldMk cId="3378990838" sldId="267"/>
            <ac:picMk id="6" creationId="{B7F6B509-BA98-42BF-85A4-0CCE08D5A4A6}"/>
          </ac:picMkLst>
        </pc:picChg>
      </pc:sldChg>
      <pc:sldChg chg="addSp delSp modSp add mod ord">
        <pc:chgData name="Vyacheslav Egorov" userId="a076bbdf-90ab-4d87-9d81-dcc69e3fc45d" providerId="ADAL" clId="{0C21D485-683E-48F1-817C-C30A190276E0}" dt="2021-10-05T11:41:55.332" v="1684" actId="1076"/>
        <pc:sldMkLst>
          <pc:docMk/>
          <pc:sldMk cId="793802203" sldId="268"/>
        </pc:sldMkLst>
        <pc:spChg chg="add mod">
          <ac:chgData name="Vyacheslav Egorov" userId="a076bbdf-90ab-4d87-9d81-dcc69e3fc45d" providerId="ADAL" clId="{0C21D485-683E-48F1-817C-C30A190276E0}" dt="2021-10-05T11:36:08.045" v="1628" actId="20577"/>
          <ac:spMkLst>
            <pc:docMk/>
            <pc:sldMk cId="793802203" sldId="268"/>
            <ac:spMk id="5" creationId="{64ABCFDA-2ABD-4BB7-8777-31791135ADAA}"/>
          </ac:spMkLst>
        </pc:spChg>
        <pc:spChg chg="add mod">
          <ac:chgData name="Vyacheslav Egorov" userId="a076bbdf-90ab-4d87-9d81-dcc69e3fc45d" providerId="ADAL" clId="{0C21D485-683E-48F1-817C-C30A190276E0}" dt="2021-10-05T11:25:30.423" v="1583" actId="1076"/>
          <ac:spMkLst>
            <pc:docMk/>
            <pc:sldMk cId="793802203" sldId="268"/>
            <ac:spMk id="8" creationId="{DEEE8550-E768-4994-ABCA-5A8B769AB300}"/>
          </ac:spMkLst>
        </pc:spChg>
        <pc:spChg chg="add mod">
          <ac:chgData name="Vyacheslav Egorov" userId="a076bbdf-90ab-4d87-9d81-dcc69e3fc45d" providerId="ADAL" clId="{0C21D485-683E-48F1-817C-C30A190276E0}" dt="2021-10-05T11:41:55.332" v="1684" actId="1076"/>
          <ac:spMkLst>
            <pc:docMk/>
            <pc:sldMk cId="793802203" sldId="268"/>
            <ac:spMk id="11" creationId="{AC40130F-37E3-4111-A03E-6162E47BAB75}"/>
          </ac:spMkLst>
        </pc:spChg>
        <pc:spChg chg="add mod">
          <ac:chgData name="Vyacheslav Egorov" userId="a076bbdf-90ab-4d87-9d81-dcc69e3fc45d" providerId="ADAL" clId="{0C21D485-683E-48F1-817C-C30A190276E0}" dt="2021-10-05T11:38:59.658" v="1646" actId="20577"/>
          <ac:spMkLst>
            <pc:docMk/>
            <pc:sldMk cId="793802203" sldId="268"/>
            <ac:spMk id="14" creationId="{933CA186-B6FD-4631-A1F4-2BAAD8FE9CC3}"/>
          </ac:spMkLst>
        </pc:spChg>
        <pc:spChg chg="add del mod">
          <ac:chgData name="Vyacheslav Egorov" userId="a076bbdf-90ab-4d87-9d81-dcc69e3fc45d" providerId="ADAL" clId="{0C21D485-683E-48F1-817C-C30A190276E0}" dt="2021-10-05T11:41:17.989" v="1647" actId="478"/>
          <ac:spMkLst>
            <pc:docMk/>
            <pc:sldMk cId="793802203" sldId="268"/>
            <ac:spMk id="15" creationId="{C736C62E-2C5F-4FD2-A8EA-D9150B791F6B}"/>
          </ac:spMkLst>
        </pc:spChg>
        <pc:spChg chg="add mod">
          <ac:chgData name="Vyacheslav Egorov" userId="a076bbdf-90ab-4d87-9d81-dcc69e3fc45d" providerId="ADAL" clId="{0C21D485-683E-48F1-817C-C30A190276E0}" dt="2021-10-05T11:41:49.339" v="1683" actId="14100"/>
          <ac:spMkLst>
            <pc:docMk/>
            <pc:sldMk cId="793802203" sldId="268"/>
            <ac:spMk id="18" creationId="{9A0B9DB2-6B34-47AB-BF2B-ED6252E12C01}"/>
          </ac:spMkLst>
        </pc:spChg>
        <pc:spChg chg="mod">
          <ac:chgData name="Vyacheslav Egorov" userId="a076bbdf-90ab-4d87-9d81-dcc69e3fc45d" providerId="ADAL" clId="{0C21D485-683E-48F1-817C-C30A190276E0}" dt="2021-10-05T11:21:38.681" v="1488" actId="20577"/>
          <ac:spMkLst>
            <pc:docMk/>
            <pc:sldMk cId="793802203" sldId="268"/>
            <ac:spMk id="30" creationId="{2E135D79-BDDB-4176-9C81-7E6A51333D42}"/>
          </ac:spMkLst>
        </pc:spChg>
        <pc:picChg chg="add mod">
          <ac:chgData name="Vyacheslav Egorov" userId="a076bbdf-90ab-4d87-9d81-dcc69e3fc45d" providerId="ADAL" clId="{0C21D485-683E-48F1-817C-C30A190276E0}" dt="2021-10-05T11:10:30.964" v="1293" actId="1076"/>
          <ac:picMkLst>
            <pc:docMk/>
            <pc:sldMk cId="793802203" sldId="268"/>
            <ac:picMk id="3" creationId="{28850EFA-9AEB-4702-B6A2-D3AEB33B057F}"/>
          </ac:picMkLst>
        </pc:picChg>
        <pc:picChg chg="add mod">
          <ac:chgData name="Vyacheslav Egorov" userId="a076bbdf-90ab-4d87-9d81-dcc69e3fc45d" providerId="ADAL" clId="{0C21D485-683E-48F1-817C-C30A190276E0}" dt="2021-10-05T11:23:09.549" v="1504" actId="1076"/>
          <ac:picMkLst>
            <pc:docMk/>
            <pc:sldMk cId="793802203" sldId="268"/>
            <ac:picMk id="6" creationId="{5067326B-4E42-458C-A3E2-969AA3B2C51B}"/>
          </ac:picMkLst>
        </pc:picChg>
        <pc:picChg chg="add mod">
          <ac:chgData name="Vyacheslav Egorov" userId="a076bbdf-90ab-4d87-9d81-dcc69e3fc45d" providerId="ADAL" clId="{0C21D485-683E-48F1-817C-C30A190276E0}" dt="2021-10-05T11:25:27.901" v="1582" actId="1076"/>
          <ac:picMkLst>
            <pc:docMk/>
            <pc:sldMk cId="793802203" sldId="268"/>
            <ac:picMk id="9" creationId="{DE820B92-454D-4CAD-8609-1D70AFEF7C60}"/>
          </ac:picMkLst>
        </pc:picChg>
        <pc:picChg chg="add mod">
          <ac:chgData name="Vyacheslav Egorov" userId="a076bbdf-90ab-4d87-9d81-dcc69e3fc45d" providerId="ADAL" clId="{0C21D485-683E-48F1-817C-C30A190276E0}" dt="2021-10-05T11:25:19.062" v="1580" actId="1076"/>
          <ac:picMkLst>
            <pc:docMk/>
            <pc:sldMk cId="793802203" sldId="268"/>
            <ac:picMk id="12" creationId="{871C0A08-119C-45BE-983D-B34E11F6E574}"/>
          </ac:picMkLst>
        </pc:picChg>
        <pc:picChg chg="add mod">
          <ac:chgData name="Vyacheslav Egorov" userId="a076bbdf-90ab-4d87-9d81-dcc69e3fc45d" providerId="ADAL" clId="{0C21D485-683E-48F1-817C-C30A190276E0}" dt="2021-10-05T11:41:23.603" v="1649" actId="1076"/>
          <ac:picMkLst>
            <pc:docMk/>
            <pc:sldMk cId="793802203" sldId="268"/>
            <ac:picMk id="16" creationId="{6BF115CB-7C64-4561-8223-C78B27DF2956}"/>
          </ac:picMkLst>
        </pc:picChg>
      </pc:sldChg>
      <pc:sldChg chg="addSp delSp modSp add mod">
        <pc:chgData name="Vyacheslav Egorov" userId="a076bbdf-90ab-4d87-9d81-dcc69e3fc45d" providerId="ADAL" clId="{0C21D485-683E-48F1-817C-C30A190276E0}" dt="2021-10-05T12:56:17.516" v="3259" actId="1076"/>
        <pc:sldMkLst>
          <pc:docMk/>
          <pc:sldMk cId="3318283229" sldId="269"/>
        </pc:sldMkLst>
        <pc:spChg chg="add mod">
          <ac:chgData name="Vyacheslav Egorov" userId="a076bbdf-90ab-4d87-9d81-dcc69e3fc45d" providerId="ADAL" clId="{0C21D485-683E-48F1-817C-C30A190276E0}" dt="2021-10-05T12:56:17.516" v="3259" actId="1076"/>
          <ac:spMkLst>
            <pc:docMk/>
            <pc:sldMk cId="3318283229" sldId="269"/>
            <ac:spMk id="3" creationId="{EE45CB52-90F3-4F8B-ACC4-6D218D87A997}"/>
          </ac:spMkLst>
        </pc:spChg>
        <pc:spChg chg="add mod">
          <ac:chgData name="Vyacheslav Egorov" userId="a076bbdf-90ab-4d87-9d81-dcc69e3fc45d" providerId="ADAL" clId="{0C21D485-683E-48F1-817C-C30A190276E0}" dt="2021-10-05T12:56:06.640" v="3257" actId="1076"/>
          <ac:spMkLst>
            <pc:docMk/>
            <pc:sldMk cId="3318283229" sldId="269"/>
            <ac:spMk id="4" creationId="{51858AAC-1C87-43EF-8A88-CE79C9C98094}"/>
          </ac:spMkLst>
        </pc:spChg>
        <pc:spChg chg="add mod">
          <ac:chgData name="Vyacheslav Egorov" userId="a076bbdf-90ab-4d87-9d81-dcc69e3fc45d" providerId="ADAL" clId="{0C21D485-683E-48F1-817C-C30A190276E0}" dt="2021-10-05T12:56:14.307" v="3258" actId="1076"/>
          <ac:spMkLst>
            <pc:docMk/>
            <pc:sldMk cId="3318283229" sldId="269"/>
            <ac:spMk id="5" creationId="{814DB616-FBD2-4E3E-8FCB-01BF1A72C174}"/>
          </ac:spMkLst>
        </pc:spChg>
        <pc:spChg chg="add mod">
          <ac:chgData name="Vyacheslav Egorov" userId="a076bbdf-90ab-4d87-9d81-dcc69e3fc45d" providerId="ADAL" clId="{0C21D485-683E-48F1-817C-C30A190276E0}" dt="2021-10-05T12:56:06.640" v="3257" actId="1076"/>
          <ac:spMkLst>
            <pc:docMk/>
            <pc:sldMk cId="3318283229" sldId="269"/>
            <ac:spMk id="11" creationId="{F835ABDE-874C-499C-A7D7-1FF13F3EF337}"/>
          </ac:spMkLst>
        </pc:spChg>
        <pc:spChg chg="add mod">
          <ac:chgData name="Vyacheslav Egorov" userId="a076bbdf-90ab-4d87-9d81-dcc69e3fc45d" providerId="ADAL" clId="{0C21D485-683E-48F1-817C-C30A190276E0}" dt="2021-10-05T12:56:14.307" v="3258" actId="1076"/>
          <ac:spMkLst>
            <pc:docMk/>
            <pc:sldMk cId="3318283229" sldId="269"/>
            <ac:spMk id="13" creationId="{98A7E3E0-27A0-4EEF-A1E8-59316907058F}"/>
          </ac:spMkLst>
        </pc:spChg>
        <pc:spChg chg="add mod">
          <ac:chgData name="Vyacheslav Egorov" userId="a076bbdf-90ab-4d87-9d81-dcc69e3fc45d" providerId="ADAL" clId="{0C21D485-683E-48F1-817C-C30A190276E0}" dt="2021-10-05T12:56:06.640" v="3257" actId="1076"/>
          <ac:spMkLst>
            <pc:docMk/>
            <pc:sldMk cId="3318283229" sldId="269"/>
            <ac:spMk id="14" creationId="{6E543C2C-684C-4D3F-8DC7-CD5E143A2DE1}"/>
          </ac:spMkLst>
        </pc:spChg>
        <pc:spChg chg="add mod">
          <ac:chgData name="Vyacheslav Egorov" userId="a076bbdf-90ab-4d87-9d81-dcc69e3fc45d" providerId="ADAL" clId="{0C21D485-683E-48F1-817C-C30A190276E0}" dt="2021-10-05T12:56:06.640" v="3257" actId="1076"/>
          <ac:spMkLst>
            <pc:docMk/>
            <pc:sldMk cId="3318283229" sldId="269"/>
            <ac:spMk id="15" creationId="{EB7E7E7B-9634-4881-855A-03D8250C66CB}"/>
          </ac:spMkLst>
        </pc:spChg>
        <pc:spChg chg="add mod">
          <ac:chgData name="Vyacheslav Egorov" userId="a076bbdf-90ab-4d87-9d81-dcc69e3fc45d" providerId="ADAL" clId="{0C21D485-683E-48F1-817C-C30A190276E0}" dt="2021-10-05T12:56:14.307" v="3258" actId="1076"/>
          <ac:spMkLst>
            <pc:docMk/>
            <pc:sldMk cId="3318283229" sldId="269"/>
            <ac:spMk id="16" creationId="{DB3B6B4E-D35E-49A1-A327-FABCD393E1A1}"/>
          </ac:spMkLst>
        </pc:spChg>
        <pc:spChg chg="add mod">
          <ac:chgData name="Vyacheslav Egorov" userId="a076bbdf-90ab-4d87-9d81-dcc69e3fc45d" providerId="ADAL" clId="{0C21D485-683E-48F1-817C-C30A190276E0}" dt="2021-10-05T12:56:14.307" v="3258" actId="1076"/>
          <ac:spMkLst>
            <pc:docMk/>
            <pc:sldMk cId="3318283229" sldId="269"/>
            <ac:spMk id="17" creationId="{67552A55-B850-4C43-AEEC-652D9EDE82B0}"/>
          </ac:spMkLst>
        </pc:spChg>
        <pc:spChg chg="add mod">
          <ac:chgData name="Vyacheslav Egorov" userId="a076bbdf-90ab-4d87-9d81-dcc69e3fc45d" providerId="ADAL" clId="{0C21D485-683E-48F1-817C-C30A190276E0}" dt="2021-10-05T12:56:14.307" v="3258" actId="1076"/>
          <ac:spMkLst>
            <pc:docMk/>
            <pc:sldMk cId="3318283229" sldId="269"/>
            <ac:spMk id="18" creationId="{82B36768-8DB2-4AB5-8ED6-D3C416CA0DFD}"/>
          </ac:spMkLst>
        </pc:spChg>
        <pc:spChg chg="mod">
          <ac:chgData name="Vyacheslav Egorov" userId="a076bbdf-90ab-4d87-9d81-dcc69e3fc45d" providerId="ADAL" clId="{0C21D485-683E-48F1-817C-C30A190276E0}" dt="2021-10-05T12:55:53.852" v="3255" actId="1076"/>
          <ac:spMkLst>
            <pc:docMk/>
            <pc:sldMk cId="3318283229" sldId="269"/>
            <ac:spMk id="30" creationId="{2E135D79-BDDB-4176-9C81-7E6A51333D42}"/>
          </ac:spMkLst>
        </pc:spChg>
        <pc:spChg chg="add del mod">
          <ac:chgData name="Vyacheslav Egorov" userId="a076bbdf-90ab-4d87-9d81-dcc69e3fc45d" providerId="ADAL" clId="{0C21D485-683E-48F1-817C-C30A190276E0}" dt="2021-10-05T12:46:16.351" v="2874" actId="478"/>
          <ac:spMkLst>
            <pc:docMk/>
            <pc:sldMk cId="3318283229" sldId="269"/>
            <ac:spMk id="32" creationId="{46D8F6C8-1090-4D26-983A-F273EACC3AFD}"/>
          </ac:spMkLst>
        </pc:spChg>
        <pc:spChg chg="add mod">
          <ac:chgData name="Vyacheslav Egorov" userId="a076bbdf-90ab-4d87-9d81-dcc69e3fc45d" providerId="ADAL" clId="{0C21D485-683E-48F1-817C-C30A190276E0}" dt="2021-10-05T12:56:06.640" v="3257" actId="1076"/>
          <ac:spMkLst>
            <pc:docMk/>
            <pc:sldMk cId="3318283229" sldId="269"/>
            <ac:spMk id="33" creationId="{2EDF3C84-C7B3-4B43-9378-0E38207F87C5}"/>
          </ac:spMkLst>
        </pc:spChg>
        <pc:spChg chg="add mod">
          <ac:chgData name="Vyacheslav Egorov" userId="a076bbdf-90ab-4d87-9d81-dcc69e3fc45d" providerId="ADAL" clId="{0C21D485-683E-48F1-817C-C30A190276E0}" dt="2021-10-05T12:56:14.307" v="3258" actId="1076"/>
          <ac:spMkLst>
            <pc:docMk/>
            <pc:sldMk cId="3318283229" sldId="269"/>
            <ac:spMk id="34" creationId="{1A944A9C-FE69-4149-9CCA-376A9F8D0E92}"/>
          </ac:spMkLst>
        </pc:spChg>
        <pc:spChg chg="add mod">
          <ac:chgData name="Vyacheslav Egorov" userId="a076bbdf-90ab-4d87-9d81-dcc69e3fc45d" providerId="ADAL" clId="{0C21D485-683E-48F1-817C-C30A190276E0}" dt="2021-10-05T12:56:14.307" v="3258" actId="1076"/>
          <ac:spMkLst>
            <pc:docMk/>
            <pc:sldMk cId="3318283229" sldId="269"/>
            <ac:spMk id="37" creationId="{32351D83-67FB-448E-A83A-EAFB1F896571}"/>
          </ac:spMkLst>
        </pc:spChg>
        <pc:spChg chg="add mod">
          <ac:chgData name="Vyacheslav Egorov" userId="a076bbdf-90ab-4d87-9d81-dcc69e3fc45d" providerId="ADAL" clId="{0C21D485-683E-48F1-817C-C30A190276E0}" dt="2021-10-05T12:56:06.640" v="3257" actId="1076"/>
          <ac:spMkLst>
            <pc:docMk/>
            <pc:sldMk cId="3318283229" sldId="269"/>
            <ac:spMk id="44" creationId="{A195E829-4288-47A0-A592-B77A492D192F}"/>
          </ac:spMkLst>
        </pc:spChg>
        <pc:cxnChg chg="add mod">
          <ac:chgData name="Vyacheslav Egorov" userId="a076bbdf-90ab-4d87-9d81-dcc69e3fc45d" providerId="ADAL" clId="{0C21D485-683E-48F1-817C-C30A190276E0}" dt="2021-10-05T12:56:17.516" v="3259" actId="1076"/>
          <ac:cxnSpMkLst>
            <pc:docMk/>
            <pc:sldMk cId="3318283229" sldId="269"/>
            <ac:cxnSpMk id="6" creationId="{A1AE6167-E886-4257-888B-818D9F2A691C}"/>
          </ac:cxnSpMkLst>
        </pc:cxnChg>
        <pc:cxnChg chg="add mod">
          <ac:chgData name="Vyacheslav Egorov" userId="a076bbdf-90ab-4d87-9d81-dcc69e3fc45d" providerId="ADAL" clId="{0C21D485-683E-48F1-817C-C30A190276E0}" dt="2021-10-05T12:56:17.516" v="3259" actId="1076"/>
          <ac:cxnSpMkLst>
            <pc:docMk/>
            <pc:sldMk cId="3318283229" sldId="269"/>
            <ac:cxnSpMk id="10" creationId="{C80FFC08-AEC2-422A-A60E-A2A1269E5484}"/>
          </ac:cxnSpMkLst>
        </pc:cxnChg>
        <pc:cxnChg chg="add mod">
          <ac:chgData name="Vyacheslav Egorov" userId="a076bbdf-90ab-4d87-9d81-dcc69e3fc45d" providerId="ADAL" clId="{0C21D485-683E-48F1-817C-C30A190276E0}" dt="2021-10-05T12:56:06.640" v="3257" actId="1076"/>
          <ac:cxnSpMkLst>
            <pc:docMk/>
            <pc:sldMk cId="3318283229" sldId="269"/>
            <ac:cxnSpMk id="19" creationId="{B05C2422-23E8-42B8-A49C-31ED95C8AFCE}"/>
          </ac:cxnSpMkLst>
        </pc:cxnChg>
        <pc:cxnChg chg="add mod">
          <ac:chgData name="Vyacheslav Egorov" userId="a076bbdf-90ab-4d87-9d81-dcc69e3fc45d" providerId="ADAL" clId="{0C21D485-683E-48F1-817C-C30A190276E0}" dt="2021-10-05T12:56:06.640" v="3257" actId="1076"/>
          <ac:cxnSpMkLst>
            <pc:docMk/>
            <pc:sldMk cId="3318283229" sldId="269"/>
            <ac:cxnSpMk id="21" creationId="{4D1AD49C-77A2-4B0A-B050-6B9495F5A5A9}"/>
          </ac:cxnSpMkLst>
        </pc:cxnChg>
        <pc:cxnChg chg="add del mod">
          <ac:chgData name="Vyacheslav Egorov" userId="a076bbdf-90ab-4d87-9d81-dcc69e3fc45d" providerId="ADAL" clId="{0C21D485-683E-48F1-817C-C30A190276E0}" dt="2021-10-05T12:45:38.002" v="2867" actId="478"/>
          <ac:cxnSpMkLst>
            <pc:docMk/>
            <pc:sldMk cId="3318283229" sldId="269"/>
            <ac:cxnSpMk id="23" creationId="{4AEACF0E-AAB2-44CC-B346-434762202D68}"/>
          </ac:cxnSpMkLst>
        </pc:cxnChg>
        <pc:cxnChg chg="add mod">
          <ac:chgData name="Vyacheslav Egorov" userId="a076bbdf-90ab-4d87-9d81-dcc69e3fc45d" providerId="ADAL" clId="{0C21D485-683E-48F1-817C-C30A190276E0}" dt="2021-10-05T12:56:14.307" v="3258" actId="1076"/>
          <ac:cxnSpMkLst>
            <pc:docMk/>
            <pc:sldMk cId="3318283229" sldId="269"/>
            <ac:cxnSpMk id="25" creationId="{A8699270-EC49-4587-8DAA-C39A4B992FCB}"/>
          </ac:cxnSpMkLst>
        </pc:cxnChg>
        <pc:cxnChg chg="add mod">
          <ac:chgData name="Vyacheslav Egorov" userId="a076bbdf-90ab-4d87-9d81-dcc69e3fc45d" providerId="ADAL" clId="{0C21D485-683E-48F1-817C-C30A190276E0}" dt="2021-10-05T12:56:14.307" v="3258" actId="1076"/>
          <ac:cxnSpMkLst>
            <pc:docMk/>
            <pc:sldMk cId="3318283229" sldId="269"/>
            <ac:cxnSpMk id="27" creationId="{BD51BDD7-F79C-480B-9303-233BF1B07337}"/>
          </ac:cxnSpMkLst>
        </pc:cxnChg>
        <pc:cxnChg chg="add mod">
          <ac:chgData name="Vyacheslav Egorov" userId="a076bbdf-90ab-4d87-9d81-dcc69e3fc45d" providerId="ADAL" clId="{0C21D485-683E-48F1-817C-C30A190276E0}" dt="2021-10-05T12:56:14.307" v="3258" actId="1076"/>
          <ac:cxnSpMkLst>
            <pc:docMk/>
            <pc:sldMk cId="3318283229" sldId="269"/>
            <ac:cxnSpMk id="29" creationId="{C7C68257-1E58-4DD6-959E-75AD153C4801}"/>
          </ac:cxnSpMkLst>
        </pc:cxnChg>
      </pc:sldChg>
      <pc:sldChg chg="addSp modSp add mod ord">
        <pc:chgData name="Vyacheslav Egorov" userId="a076bbdf-90ab-4d87-9d81-dcc69e3fc45d" providerId="ADAL" clId="{0C21D485-683E-48F1-817C-C30A190276E0}" dt="2021-10-05T11:53:24.178" v="1835" actId="20577"/>
        <pc:sldMkLst>
          <pc:docMk/>
          <pc:sldMk cId="1842575271" sldId="270"/>
        </pc:sldMkLst>
        <pc:spChg chg="add mod">
          <ac:chgData name="Vyacheslav Egorov" userId="a076bbdf-90ab-4d87-9d81-dcc69e3fc45d" providerId="ADAL" clId="{0C21D485-683E-48F1-817C-C30A190276E0}" dt="2021-10-05T11:46:26.267" v="1755" actId="1076"/>
          <ac:spMkLst>
            <pc:docMk/>
            <pc:sldMk cId="1842575271" sldId="270"/>
            <ac:spMk id="5" creationId="{1CD57DD4-8C16-45BF-BB1A-CE8E73E1DAF7}"/>
          </ac:spMkLst>
        </pc:spChg>
        <pc:spChg chg="add mod">
          <ac:chgData name="Vyacheslav Egorov" userId="a076bbdf-90ab-4d87-9d81-dcc69e3fc45d" providerId="ADAL" clId="{0C21D485-683E-48F1-817C-C30A190276E0}" dt="2021-10-05T11:46:25.681" v="1754" actId="2711"/>
          <ac:spMkLst>
            <pc:docMk/>
            <pc:sldMk cId="1842575271" sldId="270"/>
            <ac:spMk id="6" creationId="{5EAC6A61-CE3C-4E42-809D-CBF0572A389D}"/>
          </ac:spMkLst>
        </pc:spChg>
        <pc:spChg chg="add mod">
          <ac:chgData name="Vyacheslav Egorov" userId="a076bbdf-90ab-4d87-9d81-dcc69e3fc45d" providerId="ADAL" clId="{0C21D485-683E-48F1-817C-C30A190276E0}" dt="2021-10-05T11:53:24.178" v="1835" actId="20577"/>
          <ac:spMkLst>
            <pc:docMk/>
            <pc:sldMk cId="1842575271" sldId="270"/>
            <ac:spMk id="9" creationId="{34B73BE5-A65E-4E0B-B875-8C2CEA06FE29}"/>
          </ac:spMkLst>
        </pc:spChg>
        <pc:spChg chg="mod">
          <ac:chgData name="Vyacheslav Egorov" userId="a076bbdf-90ab-4d87-9d81-dcc69e3fc45d" providerId="ADAL" clId="{0C21D485-683E-48F1-817C-C30A190276E0}" dt="2021-10-05T11:21:53.420" v="1499" actId="20577"/>
          <ac:spMkLst>
            <pc:docMk/>
            <pc:sldMk cId="1842575271" sldId="270"/>
            <ac:spMk id="30" creationId="{2E135D79-BDDB-4176-9C81-7E6A51333D42}"/>
          </ac:spMkLst>
        </pc:spChg>
        <pc:picChg chg="add mod">
          <ac:chgData name="Vyacheslav Egorov" userId="a076bbdf-90ab-4d87-9d81-dcc69e3fc45d" providerId="ADAL" clId="{0C21D485-683E-48F1-817C-C30A190276E0}" dt="2021-10-05T11:43:01.981" v="1686" actId="1076"/>
          <ac:picMkLst>
            <pc:docMk/>
            <pc:sldMk cId="1842575271" sldId="270"/>
            <ac:picMk id="3" creationId="{5D4D5822-8FD4-434F-BE70-17FACB35AA2B}"/>
          </ac:picMkLst>
        </pc:picChg>
        <pc:picChg chg="add mod">
          <ac:chgData name="Vyacheslav Egorov" userId="a076bbdf-90ab-4d87-9d81-dcc69e3fc45d" providerId="ADAL" clId="{0C21D485-683E-48F1-817C-C30A190276E0}" dt="2021-10-05T11:49:30.706" v="1772" actId="14100"/>
          <ac:picMkLst>
            <pc:docMk/>
            <pc:sldMk cId="1842575271" sldId="270"/>
            <ac:picMk id="7" creationId="{1F3D31F4-AE35-49B7-98C4-7EBFD7C4513B}"/>
          </ac:picMkLst>
        </pc:picChg>
      </pc:sldChg>
      <pc:sldChg chg="addSp delSp modSp add mod ord">
        <pc:chgData name="Vyacheslav Egorov" userId="a076bbdf-90ab-4d87-9d81-dcc69e3fc45d" providerId="ADAL" clId="{0C21D485-683E-48F1-817C-C30A190276E0}" dt="2021-10-05T12:23:50.697" v="2017" actId="1076"/>
        <pc:sldMkLst>
          <pc:docMk/>
          <pc:sldMk cId="4132009035" sldId="271"/>
        </pc:sldMkLst>
        <pc:spChg chg="add mod">
          <ac:chgData name="Vyacheslav Egorov" userId="a076bbdf-90ab-4d87-9d81-dcc69e3fc45d" providerId="ADAL" clId="{0C21D485-683E-48F1-817C-C30A190276E0}" dt="2021-10-05T12:23:33.979" v="2008" actId="1076"/>
          <ac:spMkLst>
            <pc:docMk/>
            <pc:sldMk cId="4132009035" sldId="271"/>
            <ac:spMk id="7" creationId="{918D2089-9E89-4349-919F-7F97F828B29E}"/>
          </ac:spMkLst>
        </pc:spChg>
        <pc:spChg chg="add mod">
          <ac:chgData name="Vyacheslav Egorov" userId="a076bbdf-90ab-4d87-9d81-dcc69e3fc45d" providerId="ADAL" clId="{0C21D485-683E-48F1-817C-C30A190276E0}" dt="2021-10-05T12:23:31.626" v="2007" actId="1076"/>
          <ac:spMkLst>
            <pc:docMk/>
            <pc:sldMk cId="4132009035" sldId="271"/>
            <ac:spMk id="8" creationId="{BC915346-F0AB-438E-ABE8-576EBE27328B}"/>
          </ac:spMkLst>
        </pc:spChg>
        <pc:spChg chg="add mod">
          <ac:chgData name="Vyacheslav Egorov" userId="a076bbdf-90ab-4d87-9d81-dcc69e3fc45d" providerId="ADAL" clId="{0C21D485-683E-48F1-817C-C30A190276E0}" dt="2021-10-05T12:23:29.466" v="2006" actId="1076"/>
          <ac:spMkLst>
            <pc:docMk/>
            <pc:sldMk cId="4132009035" sldId="271"/>
            <ac:spMk id="9" creationId="{84A397A8-A0AE-428B-85C1-1A1C2C94508B}"/>
          </ac:spMkLst>
        </pc:spChg>
        <pc:spChg chg="add mod">
          <ac:chgData name="Vyacheslav Egorov" userId="a076bbdf-90ab-4d87-9d81-dcc69e3fc45d" providerId="ADAL" clId="{0C21D485-683E-48F1-817C-C30A190276E0}" dt="2021-10-05T12:19:52.697" v="1975" actId="14100"/>
          <ac:spMkLst>
            <pc:docMk/>
            <pc:sldMk cId="4132009035" sldId="271"/>
            <ac:spMk id="10" creationId="{3E306C98-5048-487C-8263-1130B43CD4C9}"/>
          </ac:spMkLst>
        </pc:spChg>
        <pc:spChg chg="add mod">
          <ac:chgData name="Vyacheslav Egorov" userId="a076bbdf-90ab-4d87-9d81-dcc69e3fc45d" providerId="ADAL" clId="{0C21D485-683E-48F1-817C-C30A190276E0}" dt="2021-10-05T12:19:29.557" v="1954" actId="1076"/>
          <ac:spMkLst>
            <pc:docMk/>
            <pc:sldMk cId="4132009035" sldId="271"/>
            <ac:spMk id="11" creationId="{BF5B6503-B489-4D10-A634-F3304F320509}"/>
          </ac:spMkLst>
        </pc:spChg>
        <pc:spChg chg="add mod">
          <ac:chgData name="Vyacheslav Egorov" userId="a076bbdf-90ab-4d87-9d81-dcc69e3fc45d" providerId="ADAL" clId="{0C21D485-683E-48F1-817C-C30A190276E0}" dt="2021-10-05T12:23:50.697" v="2017" actId="1076"/>
          <ac:spMkLst>
            <pc:docMk/>
            <pc:sldMk cId="4132009035" sldId="271"/>
            <ac:spMk id="12" creationId="{FEB01E2B-B488-4071-87A5-9F284739A710}"/>
          </ac:spMkLst>
        </pc:spChg>
        <pc:spChg chg="mod">
          <ac:chgData name="Vyacheslav Egorov" userId="a076bbdf-90ab-4d87-9d81-dcc69e3fc45d" providerId="ADAL" clId="{0C21D485-683E-48F1-817C-C30A190276E0}" dt="2021-10-05T12:09:07.136" v="1868" actId="14100"/>
          <ac:spMkLst>
            <pc:docMk/>
            <pc:sldMk cId="4132009035" sldId="271"/>
            <ac:spMk id="30" creationId="{2E135D79-BDDB-4176-9C81-7E6A51333D42}"/>
          </ac:spMkLst>
        </pc:spChg>
        <pc:picChg chg="add del mod">
          <ac:chgData name="Vyacheslav Egorov" userId="a076bbdf-90ab-4d87-9d81-dcc69e3fc45d" providerId="ADAL" clId="{0C21D485-683E-48F1-817C-C30A190276E0}" dt="2021-10-05T12:07:40.415" v="1864" actId="478"/>
          <ac:picMkLst>
            <pc:docMk/>
            <pc:sldMk cId="4132009035" sldId="271"/>
            <ac:picMk id="3" creationId="{EF0808B4-E0F2-46AE-A124-0B7009C0CFF5}"/>
          </ac:picMkLst>
        </pc:picChg>
        <pc:picChg chg="add mod">
          <ac:chgData name="Vyacheslav Egorov" userId="a076bbdf-90ab-4d87-9d81-dcc69e3fc45d" providerId="ADAL" clId="{0C21D485-683E-48F1-817C-C30A190276E0}" dt="2021-10-05T12:19:07.037" v="1937" actId="14100"/>
          <ac:picMkLst>
            <pc:docMk/>
            <pc:sldMk cId="4132009035" sldId="271"/>
            <ac:picMk id="5" creationId="{06C1A30F-60A1-4476-86C0-EBFB6B66A66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60D3D-3209-4A21-B377-37605E1CF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467567-C919-422D-B92D-4247DC4D3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836587-7230-4FAF-98F0-C8A006B51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001C75-E606-41F4-A9B3-510EF9676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63D851-5B7F-4051-ABF3-2CDC19BF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121B20-87C3-4C93-96D0-73432B22B6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1640D-A96C-449C-BE7E-E8F69EC4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6593E23-E361-41C3-AEE2-3DE053280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C9322D-6720-45A5-A44E-57341B31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7209B1-A92D-4B6C-AC81-DE1F8D38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7872C1-32DB-4B12-8F61-5A035757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528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F64DD51-D898-4C1B-883F-702CCFA10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56A121-BD53-42AF-8910-6818E28BA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D661AA-281C-4B36-B51F-B9E7DFA6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FB69DF-09A0-45CF-8527-A9223B63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C5605D-5D1E-4AB8-8871-ED699484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48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8A636E-ADEE-48CE-BED5-49C56C24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F76CAC-F1EB-4CB5-849D-E4E5B3D1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F308D6-BD12-414D-BD46-FED69E003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BED577-1B26-4366-AB11-8F118E5D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B6DC3C-9697-4252-9846-16A9A9CB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21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D6B56-F8B2-4E2D-A009-050E5C2A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0A2C32-5A76-48D7-BD04-6CE91B524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B99BE-7CF7-4B66-B44C-39871840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3211F5-6253-472C-8053-93AAFB3CA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35DADB-AEBB-4399-BC01-A7C1F908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68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F4CEF-A3B5-4706-ACFB-682E4BA3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A8C0AE-1B34-45C7-A8A6-B7A451FDD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99CF91-437B-4693-AA9D-DE7622EDD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DE7B42-9336-4C83-94FF-381A66E1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CF9F6A-DA03-4A74-B506-E2E0B861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EF6112-0CF2-4D48-A20D-4F38027BB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3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3665F-00FE-4CDE-BC69-B74DB550E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864169-6419-49AD-8978-132C0D122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68822D-080C-4D28-959B-9E8A72D8F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CD0303-4C05-4EEC-85BC-9B2E7D30C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A9EF41-9B83-460E-A7FF-EB7F401DD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4FF512-A5A3-4BFB-B26F-9C544347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2C28143-842B-46A6-935F-6797B38D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DDEE7C-625A-442A-8775-B8C71910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4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30D3E-D583-407C-9CF6-7FDE3F1F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E07644-5FD1-4638-B182-946F9D0B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14D6FEA-F2A1-4458-B907-245386A6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0AAE4E-5881-4D45-9F21-18BC18CF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84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2B75BF-FBCA-46F9-B19F-96457848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94CA5B-E4C4-459F-9C7D-62ABC8B9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578456-C6BF-4562-A178-6EDF4B81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1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85E6D-84AB-43E5-BD99-BD8815D5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232167-4504-4BD7-A3E2-FC89126E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9B8DD5-802F-4AB9-996C-5BAB72FE1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6FE1B6-1AB3-49DB-8703-CB127965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82F5C8-2A75-4900-BCFE-6A4C1C529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DC5B7C-9BBA-4CD8-B54A-9B3115CB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34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77027-92DE-432A-8CC5-79FF7ED2B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2A70E3-B821-453D-9649-3DA06128E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C4AC5-FE81-4A69-8769-4D5009891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6215E8-79AC-4A88-B3B9-F1972D46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4AE91D-4539-4B62-9B43-543181D2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55696-E30C-444B-B892-F4AF72FA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5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B55DC-3F6A-4017-84EB-8B053D78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813622-5E51-4EDE-91F3-596BA12B9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C3D781-0650-4D96-9417-5342A7502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399C8-056B-409B-9601-CD04BC64C875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5C66CC-1C3A-4ABE-B0C5-F793FDA403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4F7927-8C34-40F8-AD4B-F954E14BE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11F25-DBA9-452E-B842-1BF43A5B9E6F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D5633B-AFC7-48E9-B3A9-6933A313B9E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8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17/06/relationships/model3d" Target="../media/model3d2.glb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A20E57-294C-436D-BA2A-2F8C66E2C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647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244F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Урок 1. </a:t>
            </a:r>
            <a:r>
              <a:rPr lang="en-US" b="1" dirty="0">
                <a:solidFill>
                  <a:srgbClr val="244F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rgbClr val="244F7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b="1" dirty="0">
                <a:solidFill>
                  <a:srgbClr val="244F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Общее представление о компьютерах.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9F87E2-E32D-4207-B11F-7FCF8375A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0389"/>
            <a:ext cx="9144000" cy="1111518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CFA048"/>
                </a:solidFill>
              </a:rPr>
              <a:t>Основные понятия</a:t>
            </a:r>
          </a:p>
          <a:p>
            <a:r>
              <a:rPr lang="ru-RU" sz="2800" dirty="0">
                <a:solidFill>
                  <a:srgbClr val="CFA048"/>
                </a:solidFill>
              </a:rPr>
              <a:t>Архитектура компьютера</a:t>
            </a:r>
          </a:p>
        </p:txBody>
      </p:sp>
    </p:spTree>
    <p:extLst>
      <p:ext uri="{BB962C8B-B14F-4D97-AF65-F5344CB8AC3E}">
        <p14:creationId xmlns:p14="http://schemas.microsoft.com/office/powerpoint/2010/main" val="73218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470" y="486723"/>
            <a:ext cx="3855554" cy="976317"/>
          </a:xfrm>
        </p:spPr>
        <p:txBody>
          <a:bodyPr>
            <a:normAutofit/>
          </a:bodyPr>
          <a:lstStyle/>
          <a:p>
            <a:r>
              <a:rPr lang="ru-RU" b="1" u="sng" dirty="0"/>
              <a:t>Алгебра логики</a:t>
            </a:r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 txBox="1">
            <a:spLocks/>
          </p:cNvSpPr>
          <p:nvPr/>
        </p:nvSpPr>
        <p:spPr>
          <a:xfrm>
            <a:off x="1552470" y="4153989"/>
            <a:ext cx="10125725" cy="1110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>
                <a:solidFill>
                  <a:srgbClr val="FF0000"/>
                </a:solidFill>
              </a:rPr>
              <a:t>Б.А. </a:t>
            </a:r>
            <a:r>
              <a:rPr lang="ru-RU" sz="2400" dirty="0"/>
              <a:t>– это алгебра с двумя бинарными операциями ∧ </a:t>
            </a:r>
            <a:r>
              <a:rPr lang="en-US" sz="2400" dirty="0"/>
              <a:t>(</a:t>
            </a:r>
            <a:r>
              <a:rPr lang="ru-RU" sz="2400" dirty="0"/>
              <a:t> </a:t>
            </a:r>
            <a:r>
              <a:rPr lang="ru-RU" sz="2400" b="1" dirty="0"/>
              <a:t>конъюнкцией </a:t>
            </a:r>
            <a:r>
              <a:rPr lang="ru-RU" sz="2400" dirty="0"/>
              <a:t>), </a:t>
            </a:r>
          </a:p>
          <a:p>
            <a:pPr algn="just"/>
            <a:r>
              <a:rPr lang="ru-RU" sz="2400" dirty="0"/>
              <a:t>∨ </a:t>
            </a:r>
            <a:r>
              <a:rPr lang="en-US" sz="2400" dirty="0"/>
              <a:t>(</a:t>
            </a:r>
            <a:r>
              <a:rPr lang="ru-RU" sz="2400" dirty="0"/>
              <a:t> </a:t>
            </a:r>
            <a:r>
              <a:rPr lang="ru-RU" sz="2400" b="1" dirty="0"/>
              <a:t>дизъюнкцией </a:t>
            </a:r>
            <a:r>
              <a:rPr lang="ru-RU" sz="2400" dirty="0"/>
              <a:t>), одной унарной операцией ¬ </a:t>
            </a:r>
            <a:r>
              <a:rPr lang="en-US" sz="2400" dirty="0"/>
              <a:t>(</a:t>
            </a:r>
            <a:r>
              <a:rPr lang="ru-RU" sz="2400" b="1" dirty="0"/>
              <a:t>отрицанием</a:t>
            </a:r>
            <a:r>
              <a:rPr lang="ru-RU" sz="2400" dirty="0"/>
              <a:t>) и двумя выделенными элементами: </a:t>
            </a:r>
            <a:r>
              <a:rPr lang="ru-RU" sz="2400" b="1" dirty="0"/>
              <a:t>0</a:t>
            </a:r>
            <a:r>
              <a:rPr lang="ru-RU" sz="2400" dirty="0"/>
              <a:t> (</a:t>
            </a:r>
            <a:r>
              <a:rPr lang="ru-RU" sz="2400" b="1" dirty="0">
                <a:solidFill>
                  <a:srgbClr val="FF0000"/>
                </a:solidFill>
              </a:rPr>
              <a:t>Ложь</a:t>
            </a:r>
            <a:r>
              <a:rPr lang="ru-RU" sz="2400" dirty="0"/>
              <a:t>) и </a:t>
            </a:r>
            <a:r>
              <a:rPr lang="ru-RU" sz="2400" b="1" dirty="0"/>
              <a:t>1</a:t>
            </a:r>
            <a:r>
              <a:rPr lang="ru-RU" sz="2400" dirty="0"/>
              <a:t> (</a:t>
            </a:r>
            <a:r>
              <a:rPr lang="ru-RU" sz="2400" b="1" dirty="0">
                <a:solidFill>
                  <a:srgbClr val="00B050"/>
                </a:solidFill>
              </a:rPr>
              <a:t>Истина</a:t>
            </a:r>
            <a:r>
              <a:rPr lang="ru-RU" sz="2400" dirty="0"/>
              <a:t>)</a:t>
            </a:r>
          </a:p>
        </p:txBody>
      </p:sp>
      <p:sp>
        <p:nvSpPr>
          <p:cNvPr id="5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 txBox="1">
            <a:spLocks/>
          </p:cNvSpPr>
          <p:nvPr/>
        </p:nvSpPr>
        <p:spPr>
          <a:xfrm>
            <a:off x="1552470" y="3216861"/>
            <a:ext cx="3855554" cy="976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u="sng" dirty="0"/>
              <a:t>Булева алгебра</a:t>
            </a:r>
          </a:p>
        </p:txBody>
      </p:sp>
      <p:sp>
        <p:nvSpPr>
          <p:cNvPr id="6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 txBox="1">
            <a:spLocks/>
          </p:cNvSpPr>
          <p:nvPr/>
        </p:nvSpPr>
        <p:spPr>
          <a:xfrm>
            <a:off x="1552470" y="1382965"/>
            <a:ext cx="10125725" cy="1894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>
                <a:solidFill>
                  <a:srgbClr val="FF0000"/>
                </a:solidFill>
              </a:rPr>
              <a:t>А.Л.</a:t>
            </a:r>
            <a:r>
              <a:rPr lang="ru-RU" sz="2400" b="1" dirty="0"/>
              <a:t> </a:t>
            </a:r>
            <a:r>
              <a:rPr lang="ru-RU" sz="2400" dirty="0"/>
              <a:t>- раздел математической логики, в котором изучаются логические операции над высказываниями.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	Чаще всего предполагается, что высказывания могут быть только </a:t>
            </a:r>
            <a:r>
              <a:rPr lang="ru-RU" sz="2400" b="1" dirty="0">
                <a:solidFill>
                  <a:srgbClr val="00B050"/>
                </a:solidFill>
              </a:rPr>
              <a:t>истинными ( 1 )</a:t>
            </a:r>
            <a:r>
              <a:rPr lang="ru-RU" sz="2400" b="1" dirty="0"/>
              <a:t> </a:t>
            </a:r>
            <a:r>
              <a:rPr lang="ru-RU" sz="2400" dirty="0"/>
              <a:t>или </a:t>
            </a:r>
            <a:r>
              <a:rPr lang="ru-RU" sz="2400" b="1" dirty="0">
                <a:solidFill>
                  <a:srgbClr val="FF0000"/>
                </a:solidFill>
              </a:rPr>
              <a:t>ложными ( 0 )</a:t>
            </a:r>
            <a:r>
              <a:rPr lang="ru-RU" sz="2400" dirty="0"/>
              <a:t>, то есть используется так называемая бинарная или двоичная логика.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19" y="5317542"/>
            <a:ext cx="4088552" cy="13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7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6699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i="0" u="sng" dirty="0">
                <a:solidFill>
                  <a:srgbClr val="202122"/>
                </a:solidFill>
                <a:effectLst/>
              </a:rPr>
              <a:t>Транзисторы</a:t>
            </a:r>
            <a:endParaRPr lang="ru-RU" b="1" u="sng" dirty="0"/>
          </a:p>
        </p:txBody>
      </p:sp>
      <p:sp>
        <p:nvSpPr>
          <p:cNvPr id="3" name="Заголовок 29">
            <a:extLst>
              <a:ext uri="{FF2B5EF4-FFF2-40B4-BE49-F238E27FC236}">
                <a16:creationId xmlns:a16="http://schemas.microsoft.com/office/drawing/2014/main" id="{E90CC2CF-A108-4E49-8257-4C028E00855F}"/>
              </a:ext>
            </a:extLst>
          </p:cNvPr>
          <p:cNvSpPr txBox="1">
            <a:spLocks/>
          </p:cNvSpPr>
          <p:nvPr/>
        </p:nvSpPr>
        <p:spPr>
          <a:xfrm>
            <a:off x="1209675" y="2097087"/>
            <a:ext cx="10553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FF0000"/>
                </a:solidFill>
              </a:rPr>
              <a:t>Транзистор</a:t>
            </a:r>
            <a:r>
              <a:rPr lang="ru-RU" sz="2400" b="1" dirty="0">
                <a:solidFill>
                  <a:srgbClr val="202122"/>
                </a:solidFill>
              </a:rPr>
              <a:t> – это электронный компонент, который управляет высоким током с помощью низкого.</a:t>
            </a:r>
            <a:endParaRPr lang="ru-RU"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6E5AB9-1B3A-464E-814B-9B8C8942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70" y="3174207"/>
            <a:ext cx="3290429" cy="23121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D60E58-50D2-4724-A816-567BA45CE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4" y="337450"/>
            <a:ext cx="4501747" cy="1990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1EF654-F4F6-4464-8AEC-BA799E5D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372" y="3174207"/>
            <a:ext cx="2185553" cy="15025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742211-81DC-4151-A157-B93D724C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081" y="2883200"/>
            <a:ext cx="2918956" cy="17935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B4C89B4-95B0-4A4C-9371-7ADD6782D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310" y="4657219"/>
            <a:ext cx="3290430" cy="186333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9C51292-B783-47F3-9D44-DFF006694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405" y="4657219"/>
            <a:ext cx="3341345" cy="18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9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975113"/>
            <a:ext cx="2581275" cy="1325563"/>
          </a:xfrm>
        </p:spPr>
        <p:txBody>
          <a:bodyPr>
            <a:normAutofit/>
          </a:bodyPr>
          <a:lstStyle/>
          <a:p>
            <a:r>
              <a:rPr lang="ru-RU" b="1" i="0" u="sng" dirty="0">
                <a:solidFill>
                  <a:srgbClr val="202122"/>
                </a:solidFill>
                <a:effectLst/>
              </a:rPr>
              <a:t>Вентили</a:t>
            </a:r>
            <a:endParaRPr lang="ru-RU" b="1" u="sng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9CBC18-F088-4262-A8D5-7AD06078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257952"/>
            <a:ext cx="6372225" cy="3171048"/>
          </a:xfrm>
          <a:prstGeom prst="rect">
            <a:avLst/>
          </a:prstGeom>
        </p:spPr>
      </p:pic>
      <p:sp>
        <p:nvSpPr>
          <p:cNvPr id="5" name="Заголовок 29">
            <a:extLst>
              <a:ext uri="{FF2B5EF4-FFF2-40B4-BE49-F238E27FC236}">
                <a16:creationId xmlns:a16="http://schemas.microsoft.com/office/drawing/2014/main" id="{99E66442-B6F3-4FF3-943E-CDB0DB8A6170}"/>
              </a:ext>
            </a:extLst>
          </p:cNvPr>
          <p:cNvSpPr txBox="1">
            <a:spLocks/>
          </p:cNvSpPr>
          <p:nvPr/>
        </p:nvSpPr>
        <p:spPr>
          <a:xfrm>
            <a:off x="3343275" y="3267077"/>
            <a:ext cx="8458200" cy="671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202122"/>
                </a:solidFill>
              </a:rPr>
              <a:t>	а – Инвертор 		б – Вентиль НЕ-И 		в – Вентиль НЕ-ИЛИ</a:t>
            </a:r>
            <a:endParaRPr lang="ru-RU" sz="14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F6B509-BA98-42BF-85A4-0CCE08D5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656" y="4164420"/>
            <a:ext cx="7107061" cy="2509837"/>
          </a:xfrm>
          <a:prstGeom prst="rect">
            <a:avLst/>
          </a:prstGeom>
        </p:spPr>
      </p:pic>
      <p:sp>
        <p:nvSpPr>
          <p:cNvPr id="8" name="Заголовок 29">
            <a:extLst>
              <a:ext uri="{FF2B5EF4-FFF2-40B4-BE49-F238E27FC236}">
                <a16:creationId xmlns:a16="http://schemas.microsoft.com/office/drawing/2014/main" id="{74F60967-2CB6-4DD0-A42F-4027CF025DF5}"/>
              </a:ext>
            </a:extLst>
          </p:cNvPr>
          <p:cNvSpPr txBox="1">
            <a:spLocks/>
          </p:cNvSpPr>
          <p:nvPr/>
        </p:nvSpPr>
        <p:spPr>
          <a:xfrm>
            <a:off x="1114425" y="4164420"/>
            <a:ext cx="2981325" cy="61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u="sng" dirty="0">
                <a:solidFill>
                  <a:srgbClr val="202122"/>
                </a:solidFill>
              </a:rPr>
              <a:t>Логические элементы</a:t>
            </a:r>
            <a:endParaRPr lang="ru-RU" b="1" u="sng" dirty="0"/>
          </a:p>
        </p:txBody>
      </p:sp>
    </p:spTree>
    <p:extLst>
      <p:ext uri="{BB962C8B-B14F-4D97-AF65-F5344CB8AC3E}">
        <p14:creationId xmlns:p14="http://schemas.microsoft.com/office/powerpoint/2010/main" val="337899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2" y="406399"/>
            <a:ext cx="10515600" cy="1325563"/>
          </a:xfrm>
        </p:spPr>
        <p:txBody>
          <a:bodyPr>
            <a:normAutofit/>
          </a:bodyPr>
          <a:lstStyle/>
          <a:p>
            <a:r>
              <a:rPr lang="ru-RU" b="1" i="0" u="sng" dirty="0">
                <a:solidFill>
                  <a:srgbClr val="202122"/>
                </a:solidFill>
                <a:effectLst/>
              </a:rPr>
              <a:t>Логические схемы</a:t>
            </a:r>
            <a:r>
              <a:rPr lang="ru-RU" sz="2800" b="1" i="0" dirty="0">
                <a:solidFill>
                  <a:srgbClr val="202122"/>
                </a:solidFill>
                <a:effectLst/>
              </a:rPr>
              <a:t> </a:t>
            </a:r>
            <a:br>
              <a:rPr lang="ru-RU" sz="2800" b="1" i="0" dirty="0">
                <a:solidFill>
                  <a:srgbClr val="202122"/>
                </a:solidFill>
                <a:effectLst/>
              </a:rPr>
            </a:br>
            <a:r>
              <a:rPr lang="ru-RU" sz="2800" b="1" i="0" dirty="0">
                <a:solidFill>
                  <a:srgbClr val="202122"/>
                </a:solidFill>
                <a:effectLst/>
              </a:rPr>
              <a:t>(интегральные, комбинаторные, арифметичес</a:t>
            </a:r>
            <a:r>
              <a:rPr lang="ru-RU" sz="2800" b="1" dirty="0">
                <a:solidFill>
                  <a:srgbClr val="202122"/>
                </a:solidFill>
              </a:rPr>
              <a:t>кие</a:t>
            </a:r>
            <a:r>
              <a:rPr lang="ru-RU" sz="2800" b="1" i="0" dirty="0">
                <a:solidFill>
                  <a:srgbClr val="202122"/>
                </a:solidFill>
                <a:effectLst/>
              </a:rPr>
              <a:t>)</a:t>
            </a:r>
            <a:endParaRPr lang="ru-RU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084BEA-23BF-4CCC-A32F-1A46BBE9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517" y="1696243"/>
            <a:ext cx="3098705" cy="3748088"/>
          </a:xfrm>
          <a:prstGeom prst="rect">
            <a:avLst/>
          </a:prstGeom>
        </p:spPr>
      </p:pic>
      <p:sp>
        <p:nvSpPr>
          <p:cNvPr id="5" name="Заголовок 29">
            <a:extLst>
              <a:ext uri="{FF2B5EF4-FFF2-40B4-BE49-F238E27FC236}">
                <a16:creationId xmlns:a16="http://schemas.microsoft.com/office/drawing/2014/main" id="{A57363B2-8FE6-4D21-BB3C-E23D496D43C8}"/>
              </a:ext>
            </a:extLst>
          </p:cNvPr>
          <p:cNvSpPr txBox="1">
            <a:spLocks/>
          </p:cNvSpPr>
          <p:nvPr/>
        </p:nvSpPr>
        <p:spPr>
          <a:xfrm>
            <a:off x="2118228" y="5637215"/>
            <a:ext cx="2924175" cy="933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/>
              <a:t>Мультиплексор</a:t>
            </a:r>
            <a:r>
              <a:rPr lang="ru-RU" sz="1400" dirty="0"/>
              <a:t>-  схема со входом и линиями управления. Устанавливает выходную линию в значение соответствующей входной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8AA1DC-1AA2-4B56-882C-7BF8DB94D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6" y="1696243"/>
            <a:ext cx="2684651" cy="3052762"/>
          </a:xfrm>
          <a:prstGeom prst="rect">
            <a:avLst/>
          </a:prstGeom>
        </p:spPr>
      </p:pic>
      <p:sp>
        <p:nvSpPr>
          <p:cNvPr id="8" name="Заголовок 29">
            <a:extLst>
              <a:ext uri="{FF2B5EF4-FFF2-40B4-BE49-F238E27FC236}">
                <a16:creationId xmlns:a16="http://schemas.microsoft.com/office/drawing/2014/main" id="{9AF8CEC2-6AEF-4D33-8175-6D0357F552FC}"/>
              </a:ext>
            </a:extLst>
          </p:cNvPr>
          <p:cNvSpPr txBox="1">
            <a:spLocks/>
          </p:cNvSpPr>
          <p:nvPr/>
        </p:nvSpPr>
        <p:spPr>
          <a:xfrm>
            <a:off x="5248974" y="5444331"/>
            <a:ext cx="3285427" cy="1101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/>
              <a:t>Декодер</a:t>
            </a:r>
            <a:r>
              <a:rPr lang="ru-RU" sz="1400" dirty="0"/>
              <a:t> – принимает на вход двоичное число и устанавливает в 1 одну из линий, соответствующую этому числу.</a:t>
            </a:r>
          </a:p>
        </p:txBody>
      </p:sp>
      <p:sp>
        <p:nvSpPr>
          <p:cNvPr id="11" name="Заголовок 29">
            <a:extLst>
              <a:ext uri="{FF2B5EF4-FFF2-40B4-BE49-F238E27FC236}">
                <a16:creationId xmlns:a16="http://schemas.microsoft.com/office/drawing/2014/main" id="{2257F691-04F3-4396-9D4F-BB11D930F8F0}"/>
              </a:ext>
            </a:extLst>
          </p:cNvPr>
          <p:cNvSpPr txBox="1">
            <a:spLocks/>
          </p:cNvSpPr>
          <p:nvPr/>
        </p:nvSpPr>
        <p:spPr>
          <a:xfrm>
            <a:off x="8790877" y="5722940"/>
            <a:ext cx="2924175" cy="933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b="1" dirty="0"/>
              <a:t>АЛУ</a:t>
            </a:r>
            <a:r>
              <a:rPr lang="ru-RU" sz="1400" dirty="0"/>
              <a:t> – арифметико-логическое устройство. </a:t>
            </a:r>
            <a:r>
              <a:rPr lang="ru-RU" sz="1400" b="0" i="0" u="none" strike="noStrike" baseline="0" dirty="0"/>
              <a:t>может вычислять одну из 4-х</a:t>
            </a:r>
          </a:p>
          <a:p>
            <a:pPr algn="l"/>
            <a:r>
              <a:rPr lang="ru-RU" sz="1400" b="0" i="0" u="none" strike="noStrike" baseline="0" dirty="0"/>
              <a:t>следующих функций: </a:t>
            </a:r>
            <a:r>
              <a:rPr lang="ru-RU" sz="1400" b="0" i="1" u="none" strike="noStrike" baseline="0" dirty="0"/>
              <a:t>A </a:t>
            </a:r>
            <a:r>
              <a:rPr lang="ru-RU" sz="1400" b="0" i="0" u="none" strike="noStrike" baseline="0" dirty="0"/>
              <a:t>И </a:t>
            </a:r>
            <a:r>
              <a:rPr lang="ru-RU" sz="1400" b="0" i="1" u="none" strike="noStrike" baseline="0" dirty="0"/>
              <a:t>B</a:t>
            </a:r>
            <a:r>
              <a:rPr lang="ru-RU" sz="1400" b="0" i="0" u="none" strike="noStrike" baseline="0" dirty="0"/>
              <a:t>, </a:t>
            </a:r>
            <a:r>
              <a:rPr lang="ru-RU" sz="1400" b="0" i="1" u="none" strike="noStrike" baseline="0" dirty="0"/>
              <a:t>A </a:t>
            </a:r>
            <a:r>
              <a:rPr lang="ru-RU" sz="1400" b="0" i="0" u="none" strike="noStrike" baseline="0" dirty="0"/>
              <a:t>ИЛИ </a:t>
            </a:r>
            <a:r>
              <a:rPr lang="ru-RU" sz="1400" b="0" i="1" u="none" strike="noStrike" baseline="0" dirty="0"/>
              <a:t>B</a:t>
            </a:r>
            <a:r>
              <a:rPr lang="ru-RU" sz="1400" b="0" i="0" u="none" strike="noStrike" baseline="0" dirty="0"/>
              <a:t>, </a:t>
            </a:r>
            <a:r>
              <a:rPr lang="ru-RU" sz="1400" b="0" i="1" u="none" strike="noStrike" baseline="0" dirty="0"/>
              <a:t>B </a:t>
            </a:r>
            <a:r>
              <a:rPr lang="ru-RU" sz="1400" b="0" i="0" u="none" strike="noStrike" baseline="0" dirty="0"/>
              <a:t>или </a:t>
            </a:r>
            <a:r>
              <a:rPr lang="ru-RU" sz="1400" b="0" i="1" u="none" strike="noStrike" baseline="0" dirty="0"/>
              <a:t>A </a:t>
            </a:r>
            <a:r>
              <a:rPr lang="ru-RU" sz="1400" b="0" i="0" u="none" strike="noStrike" baseline="0" dirty="0"/>
              <a:t>+ </a:t>
            </a:r>
            <a:r>
              <a:rPr lang="ru-RU" sz="1400" b="0" i="1" u="none" strike="noStrike" baseline="0" dirty="0"/>
              <a:t>B</a:t>
            </a:r>
            <a:endParaRPr lang="ru-RU" sz="1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5C3DCE0-073E-41F2-B429-E6E77826C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887" y="4118768"/>
            <a:ext cx="3725397" cy="13255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09998E-7108-4E9C-BFAD-EA5166718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624" y="1586706"/>
            <a:ext cx="3285428" cy="26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64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4032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i="0" u="sng" dirty="0">
                <a:solidFill>
                  <a:srgbClr val="202122"/>
                </a:solidFill>
                <a:effectLst/>
              </a:rPr>
              <a:t>Защелки, триггеры</a:t>
            </a:r>
            <a:endParaRPr lang="ru-RU" b="1" u="sng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850EFA-9AEB-4702-B6A2-D3AEB33B0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862137"/>
            <a:ext cx="5543550" cy="1895475"/>
          </a:xfrm>
          <a:prstGeom prst="rect">
            <a:avLst/>
          </a:prstGeom>
        </p:spPr>
      </p:pic>
      <p:sp>
        <p:nvSpPr>
          <p:cNvPr id="5" name="Заголовок 29">
            <a:extLst>
              <a:ext uri="{FF2B5EF4-FFF2-40B4-BE49-F238E27FC236}">
                <a16:creationId xmlns:a16="http://schemas.microsoft.com/office/drawing/2014/main" id="{64ABCFDA-2ABD-4BB7-8777-31791135ADAA}"/>
              </a:ext>
            </a:extLst>
          </p:cNvPr>
          <p:cNvSpPr txBox="1">
            <a:spLocks/>
          </p:cNvSpPr>
          <p:nvPr/>
        </p:nvSpPr>
        <p:spPr>
          <a:xfrm>
            <a:off x="1346703" y="3757612"/>
            <a:ext cx="5406522" cy="933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SR </a:t>
            </a:r>
            <a:r>
              <a:rPr lang="ru-RU" sz="1400" b="1" dirty="0"/>
              <a:t>защелка </a:t>
            </a:r>
            <a:r>
              <a:rPr lang="ru-RU" sz="1400" dirty="0"/>
              <a:t>– схема, которая задает 1 бит памяти. 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S</a:t>
            </a:r>
            <a:r>
              <a:rPr lang="en-US" sz="1400" dirty="0"/>
              <a:t> – SETTING</a:t>
            </a:r>
            <a:r>
              <a:rPr lang="ru-RU" sz="1400" dirty="0"/>
              <a:t> (уст. </a:t>
            </a:r>
            <a:r>
              <a:rPr lang="en-US" sz="1400" dirty="0"/>
              <a:t>Q </a:t>
            </a:r>
            <a:r>
              <a:rPr lang="ru-RU" sz="1400" dirty="0"/>
              <a:t>в 1)</a:t>
            </a:r>
            <a:r>
              <a:rPr lang="en-US" sz="1400" dirty="0"/>
              <a:t>, </a:t>
            </a:r>
            <a:r>
              <a:rPr lang="en-US" sz="1400" b="1" dirty="0"/>
              <a:t>R</a:t>
            </a:r>
            <a:r>
              <a:rPr lang="en-US" sz="1400" dirty="0"/>
              <a:t> – RESETTING</a:t>
            </a:r>
            <a:r>
              <a:rPr lang="ru-RU" sz="1400" dirty="0"/>
              <a:t> (сброс </a:t>
            </a:r>
            <a:r>
              <a:rPr lang="en-US" sz="1400" dirty="0"/>
              <a:t>Q </a:t>
            </a:r>
            <a:r>
              <a:rPr lang="ru-RU" sz="1400" dirty="0"/>
              <a:t>в 0)</a:t>
            </a:r>
            <a:r>
              <a:rPr lang="en-US" sz="1400" dirty="0"/>
              <a:t>.</a:t>
            </a:r>
          </a:p>
          <a:p>
            <a:r>
              <a:rPr lang="ru-RU" sz="1400" dirty="0"/>
              <a:t>На рисунке </a:t>
            </a:r>
            <a:r>
              <a:rPr lang="ru-RU" sz="1400" b="1" dirty="0"/>
              <a:t>а – </a:t>
            </a:r>
            <a:r>
              <a:rPr lang="ru-RU" sz="1400" dirty="0"/>
              <a:t>в состоянии 0, </a:t>
            </a:r>
            <a:r>
              <a:rPr lang="ru-RU" sz="1400" b="1" dirty="0"/>
              <a:t>б</a:t>
            </a:r>
            <a:r>
              <a:rPr lang="ru-RU" sz="1400" dirty="0"/>
              <a:t> – в состоянии 1, </a:t>
            </a:r>
            <a:r>
              <a:rPr lang="ru-RU" sz="1400" b="1" dirty="0"/>
              <a:t>в</a:t>
            </a:r>
            <a:r>
              <a:rPr lang="ru-RU" sz="1400" dirty="0"/>
              <a:t> – табл. истинности</a:t>
            </a:r>
            <a:endParaRPr lang="en-US" sz="14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7326B-4E42-458C-A3E2-969AA3B2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403225"/>
            <a:ext cx="3848404" cy="2119313"/>
          </a:xfrm>
          <a:prstGeom prst="rect">
            <a:avLst/>
          </a:prstGeom>
        </p:spPr>
      </p:pic>
      <p:sp>
        <p:nvSpPr>
          <p:cNvPr id="8" name="Заголовок 29">
            <a:extLst>
              <a:ext uri="{FF2B5EF4-FFF2-40B4-BE49-F238E27FC236}">
                <a16:creationId xmlns:a16="http://schemas.microsoft.com/office/drawing/2014/main" id="{DEEE8550-E768-4994-ABCA-5A8B769AB300}"/>
              </a:ext>
            </a:extLst>
          </p:cNvPr>
          <p:cNvSpPr txBox="1">
            <a:spLocks/>
          </p:cNvSpPr>
          <p:nvPr/>
        </p:nvSpPr>
        <p:spPr>
          <a:xfrm>
            <a:off x="8290732" y="2290721"/>
            <a:ext cx="2691593" cy="600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dirty="0"/>
              <a:t>Генератор импульса</a:t>
            </a:r>
            <a:endParaRPr lang="en-US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820B92-454D-4CAD-8609-1D70AFEF7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62" y="3215054"/>
            <a:ext cx="4557713" cy="1461312"/>
          </a:xfrm>
          <a:prstGeom prst="rect">
            <a:avLst/>
          </a:prstGeom>
        </p:spPr>
      </p:pic>
      <p:sp>
        <p:nvSpPr>
          <p:cNvPr id="11" name="Заголовок 29">
            <a:extLst>
              <a:ext uri="{FF2B5EF4-FFF2-40B4-BE49-F238E27FC236}">
                <a16:creationId xmlns:a16="http://schemas.microsoft.com/office/drawing/2014/main" id="{AC40130F-37E3-4111-A03E-6162E47BAB75}"/>
              </a:ext>
            </a:extLst>
          </p:cNvPr>
          <p:cNvSpPr txBox="1">
            <a:spLocks/>
          </p:cNvSpPr>
          <p:nvPr/>
        </p:nvSpPr>
        <p:spPr>
          <a:xfrm>
            <a:off x="8957786" y="4657724"/>
            <a:ext cx="2691593" cy="600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D-</a:t>
            </a:r>
            <a:r>
              <a:rPr lang="ru-RU" sz="1400" dirty="0"/>
              <a:t>триггер</a:t>
            </a:r>
            <a:endParaRPr lang="en-US" sz="1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1C0A08-119C-45BE-983D-B34E11F6E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5016500"/>
            <a:ext cx="3810000" cy="1438275"/>
          </a:xfrm>
          <a:prstGeom prst="rect">
            <a:avLst/>
          </a:prstGeom>
        </p:spPr>
      </p:pic>
      <p:sp>
        <p:nvSpPr>
          <p:cNvPr id="14" name="Заголовок 29">
            <a:extLst>
              <a:ext uri="{FF2B5EF4-FFF2-40B4-BE49-F238E27FC236}">
                <a16:creationId xmlns:a16="http://schemas.microsoft.com/office/drawing/2014/main" id="{933CA186-B6FD-4631-A1F4-2BAAD8FE9CC3}"/>
              </a:ext>
            </a:extLst>
          </p:cNvPr>
          <p:cNvSpPr txBox="1">
            <a:spLocks/>
          </p:cNvSpPr>
          <p:nvPr/>
        </p:nvSpPr>
        <p:spPr>
          <a:xfrm>
            <a:off x="3265666" y="6286498"/>
            <a:ext cx="2691593" cy="600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dirty="0"/>
              <a:t>Синхронная </a:t>
            </a:r>
            <a:r>
              <a:rPr lang="en-US" sz="1400" dirty="0"/>
              <a:t>SR-</a:t>
            </a:r>
            <a:r>
              <a:rPr lang="ru-RU" sz="1400" dirty="0"/>
              <a:t>защелка</a:t>
            </a:r>
            <a:endParaRPr lang="en-US" sz="1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BF115CB-7C64-4561-8223-C78B27DF2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50" y="5257798"/>
            <a:ext cx="5276850" cy="1028700"/>
          </a:xfrm>
          <a:prstGeom prst="rect">
            <a:avLst/>
          </a:prstGeom>
        </p:spPr>
      </p:pic>
      <p:sp>
        <p:nvSpPr>
          <p:cNvPr id="18" name="Заголовок 29">
            <a:extLst>
              <a:ext uri="{FF2B5EF4-FFF2-40B4-BE49-F238E27FC236}">
                <a16:creationId xmlns:a16="http://schemas.microsoft.com/office/drawing/2014/main" id="{9A0B9DB2-6B34-47AB-BF2B-ED6252E12C01}"/>
              </a:ext>
            </a:extLst>
          </p:cNvPr>
          <p:cNvSpPr txBox="1">
            <a:spLocks/>
          </p:cNvSpPr>
          <p:nvPr/>
        </p:nvSpPr>
        <p:spPr>
          <a:xfrm>
            <a:off x="7829550" y="6176552"/>
            <a:ext cx="3152775" cy="600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dirty="0"/>
              <a:t>Обозначение защелок и триггеров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380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6699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i="0" u="sng" dirty="0">
                <a:solidFill>
                  <a:srgbClr val="202122"/>
                </a:solidFill>
                <a:effectLst/>
              </a:rPr>
              <a:t>Регистры</a:t>
            </a:r>
            <a:endParaRPr lang="ru-RU" b="1" u="sng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4D5822-8FD4-434F-BE70-17FACB35A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995488"/>
            <a:ext cx="5191125" cy="2266950"/>
          </a:xfrm>
          <a:prstGeom prst="rect">
            <a:avLst/>
          </a:prstGeom>
        </p:spPr>
      </p:pic>
      <p:sp>
        <p:nvSpPr>
          <p:cNvPr id="5" name="Заголовок 29">
            <a:extLst>
              <a:ext uri="{FF2B5EF4-FFF2-40B4-BE49-F238E27FC236}">
                <a16:creationId xmlns:a16="http://schemas.microsoft.com/office/drawing/2014/main" id="{1CD57DD4-8C16-45BF-BB1A-CE8E73E1DAF7}"/>
              </a:ext>
            </a:extLst>
          </p:cNvPr>
          <p:cNvSpPr txBox="1">
            <a:spLocks/>
          </p:cNvSpPr>
          <p:nvPr/>
        </p:nvSpPr>
        <p:spPr>
          <a:xfrm>
            <a:off x="2324100" y="4262438"/>
            <a:ext cx="3152775" cy="600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dirty="0"/>
              <a:t>8-ми разрядный регистр</a:t>
            </a:r>
            <a:endParaRPr lang="en-US" sz="1400" dirty="0"/>
          </a:p>
        </p:txBody>
      </p:sp>
      <p:sp>
        <p:nvSpPr>
          <p:cNvPr id="6" name="Заголовок 29">
            <a:extLst>
              <a:ext uri="{FF2B5EF4-FFF2-40B4-BE49-F238E27FC236}">
                <a16:creationId xmlns:a16="http://schemas.microsoft.com/office/drawing/2014/main" id="{5EAC6A61-CE3C-4E42-809D-CBF0572A389D}"/>
              </a:ext>
            </a:extLst>
          </p:cNvPr>
          <p:cNvSpPr txBox="1">
            <a:spLocks/>
          </p:cNvSpPr>
          <p:nvPr/>
        </p:nvSpPr>
        <p:spPr>
          <a:xfrm>
            <a:off x="1390650" y="5114924"/>
            <a:ext cx="519112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400" i="0" u="none" strike="noStrike" baseline="0" dirty="0"/>
              <a:t>8-разрядный регистр может использоваться в качестве структурного элемента для построения регистров большей разрядности.</a:t>
            </a:r>
          </a:p>
          <a:p>
            <a:pPr algn="just"/>
            <a:r>
              <a:rPr lang="ru-RU" sz="1400" i="0" u="none" strike="noStrike" baseline="0" dirty="0"/>
              <a:t>Например, 32-разрядный регистр может быть построен из двух 16-разрядных регистров, для чего следует связать их синхронизирующие линии </a:t>
            </a:r>
            <a:r>
              <a:rPr lang="ru-RU" sz="1400" i="1" u="none" strike="noStrike" baseline="0" dirty="0"/>
              <a:t>CK </a:t>
            </a:r>
            <a:r>
              <a:rPr lang="ru-RU" sz="1400" i="0" u="none" strike="noStrike" baseline="0" dirty="0"/>
              <a:t>и линии сброса </a:t>
            </a:r>
            <a:r>
              <a:rPr lang="ru-RU" sz="1400" i="1" u="none" strike="noStrike" baseline="0" dirty="0"/>
              <a:t>CLR</a:t>
            </a:r>
            <a:r>
              <a:rPr lang="ru-RU" sz="1400" i="0" u="none" strike="noStrike" baseline="0" dirty="0"/>
              <a:t>. Регистры и их применение мы рассмотрим более подробно в главе 4.</a:t>
            </a:r>
            <a:endParaRPr lang="en-US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3D31F4-AE35-49B7-98C4-7EBFD7C4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38" y="219075"/>
            <a:ext cx="4568190" cy="4562475"/>
          </a:xfrm>
          <a:prstGeom prst="rect">
            <a:avLst/>
          </a:prstGeom>
        </p:spPr>
      </p:pic>
      <p:sp>
        <p:nvSpPr>
          <p:cNvPr id="9" name="Заголовок 29">
            <a:extLst>
              <a:ext uri="{FF2B5EF4-FFF2-40B4-BE49-F238E27FC236}">
                <a16:creationId xmlns:a16="http://schemas.microsoft.com/office/drawing/2014/main" id="{34B73BE5-A65E-4E0B-B875-8C2CEA06FE29}"/>
              </a:ext>
            </a:extLst>
          </p:cNvPr>
          <p:cNvSpPr txBox="1">
            <a:spLocks/>
          </p:cNvSpPr>
          <p:nvPr/>
        </p:nvSpPr>
        <p:spPr>
          <a:xfrm>
            <a:off x="7077075" y="4781549"/>
            <a:ext cx="4667250" cy="1781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b="1" i="0" u="none" strike="noStrike" baseline="0" dirty="0"/>
              <a:t>Логическая блок-схема для памяти 4 х 3. </a:t>
            </a:r>
            <a:endParaRPr lang="ru-RU" sz="1400" b="0" i="0" u="none" strike="noStrike" baseline="0" dirty="0"/>
          </a:p>
          <a:p>
            <a:pPr algn="l"/>
            <a:r>
              <a:rPr lang="ru-RU" sz="1400" b="0" i="0" u="none" strike="noStrike" baseline="0" dirty="0"/>
              <a:t>Микросхема содержит 8 входных линий, 3 входа для данных — </a:t>
            </a:r>
            <a:r>
              <a:rPr lang="en-US" sz="1400" i="1" dirty="0"/>
              <a:t>I</a:t>
            </a:r>
            <a:r>
              <a:rPr lang="ru-RU" sz="1050" b="0" i="0" u="none" strike="noStrike" baseline="0" dirty="0"/>
              <a:t>0</a:t>
            </a:r>
            <a:r>
              <a:rPr lang="ru-RU" sz="1400" b="0" i="0" u="none" strike="noStrike" baseline="0" dirty="0"/>
              <a:t>, </a:t>
            </a:r>
            <a:r>
              <a:rPr lang="ru-RU" sz="1400" b="0" i="1" u="none" strike="noStrike" baseline="0" dirty="0"/>
              <a:t>I</a:t>
            </a:r>
            <a:r>
              <a:rPr lang="ru-RU" sz="1050" b="0" i="0" u="none" strike="noStrike" baseline="0" dirty="0"/>
              <a:t>1</a:t>
            </a:r>
            <a:r>
              <a:rPr lang="ru-RU" sz="1400" b="0" i="0" u="none" strike="noStrike" baseline="0" dirty="0"/>
              <a:t> и </a:t>
            </a:r>
            <a:r>
              <a:rPr lang="ru-RU" sz="1400" b="0" i="1" u="none" strike="noStrike" baseline="0" dirty="0"/>
              <a:t>I</a:t>
            </a:r>
            <a:r>
              <a:rPr lang="ru-RU" sz="1050" b="0" i="0" u="none" strike="noStrike" baseline="0" dirty="0"/>
              <a:t>2</a:t>
            </a:r>
            <a:r>
              <a:rPr lang="ru-RU" sz="1400" b="0" i="0" u="none" strike="noStrike" baseline="0" dirty="0"/>
              <a:t>; </a:t>
            </a:r>
            <a:r>
              <a:rPr lang="en-US" sz="1400" b="0" i="0" u="none" strike="noStrike" baseline="0" dirty="0"/>
              <a:t> </a:t>
            </a:r>
            <a:r>
              <a:rPr lang="ru-RU" sz="1400" b="0" i="0" u="none" strike="noStrike" baseline="0" dirty="0"/>
              <a:t>2 входа для адресов — </a:t>
            </a:r>
            <a:r>
              <a:rPr lang="ru-RU" sz="1400" b="0" i="1" u="none" strike="noStrike" baseline="0" dirty="0"/>
              <a:t>A</a:t>
            </a:r>
            <a:r>
              <a:rPr lang="ru-RU" sz="1400" b="0" i="0" u="none" strike="noStrike" baseline="0" dirty="0"/>
              <a:t>0 и </a:t>
            </a:r>
            <a:r>
              <a:rPr lang="ru-RU" sz="1400" b="0" i="1" u="none" strike="noStrike" baseline="0" dirty="0"/>
              <a:t>A</a:t>
            </a:r>
            <a:r>
              <a:rPr lang="ru-RU" sz="1400" b="0" i="0" u="none" strike="noStrike" baseline="0" dirty="0"/>
              <a:t>1;</a:t>
            </a:r>
            <a:endParaRPr lang="en-US" sz="1400" b="0" i="0" u="none" strike="noStrike" baseline="0" dirty="0"/>
          </a:p>
          <a:p>
            <a:pPr algn="l"/>
            <a:r>
              <a:rPr lang="ru-RU" sz="1400" b="0" i="0" u="none" strike="noStrike" baseline="0" dirty="0"/>
              <a:t>3 входа для управления — </a:t>
            </a:r>
            <a:r>
              <a:rPr lang="ru-RU" sz="1400" b="1" i="1" u="none" strike="noStrike" baseline="0" dirty="0"/>
              <a:t>CS</a:t>
            </a:r>
            <a:r>
              <a:rPr lang="en-US" sz="1400" b="1" i="1" u="none" strike="noStrike" baseline="0" dirty="0"/>
              <a:t> </a:t>
            </a:r>
            <a:r>
              <a:rPr lang="ru-RU" sz="1400" b="0" i="0" u="none" strike="noStrike" baseline="0" dirty="0"/>
              <a:t>(</a:t>
            </a:r>
            <a:r>
              <a:rPr lang="ru-RU" sz="1400" b="0" i="0" u="none" strike="noStrike" baseline="0" dirty="0" err="1"/>
              <a:t>Chip</a:t>
            </a:r>
            <a:r>
              <a:rPr lang="ru-RU" sz="1400" b="0" i="0" u="none" strike="noStrike" baseline="0" dirty="0"/>
              <a:t> Select), </a:t>
            </a:r>
            <a:r>
              <a:rPr lang="ru-RU" sz="1400" b="1" i="1" u="none" strike="noStrike" baseline="0" dirty="0"/>
              <a:t>RD</a:t>
            </a:r>
            <a:r>
              <a:rPr lang="en-US" sz="1400" b="1" i="1" u="none" strike="noStrike" baseline="0" dirty="0"/>
              <a:t> </a:t>
            </a:r>
            <a:r>
              <a:rPr lang="ru-RU" sz="1400" b="0" i="0" u="none" strike="noStrike" baseline="0" dirty="0"/>
              <a:t>(</a:t>
            </a:r>
            <a:r>
              <a:rPr lang="ru-RU" sz="1400" b="0" i="0" u="none" strike="noStrike" baseline="0" dirty="0" err="1"/>
              <a:t>ReaD</a:t>
            </a:r>
            <a:r>
              <a:rPr lang="ru-RU" sz="1400" b="0" i="0" u="none" strike="noStrike" baseline="0" dirty="0"/>
              <a:t> — чтение, позволяет отличать считывание от записи) и </a:t>
            </a:r>
            <a:r>
              <a:rPr lang="ru-RU" sz="1400" b="1" i="1" u="none" strike="noStrike" baseline="0" dirty="0"/>
              <a:t>OE</a:t>
            </a:r>
            <a:r>
              <a:rPr lang="ru-RU" sz="1400" b="0" i="1" u="none" strike="noStrike" baseline="0" dirty="0"/>
              <a:t> </a:t>
            </a:r>
            <a:r>
              <a:rPr lang="ru-RU" sz="1400" b="0" i="0" u="none" strike="noStrike" baseline="0" dirty="0"/>
              <a:t>(</a:t>
            </a:r>
            <a:r>
              <a:rPr lang="ru-RU" sz="1400" b="0" i="0" u="none" strike="noStrike" baseline="0" dirty="0" err="1"/>
              <a:t>Output</a:t>
            </a:r>
            <a:r>
              <a:rPr lang="ru-RU" sz="1400" b="0" i="0" u="none" strike="noStrike" baseline="0" dirty="0"/>
              <a:t> </a:t>
            </a:r>
            <a:r>
              <a:rPr lang="ru-RU" sz="1400" b="0" i="0" u="none" strike="noStrike" baseline="0" dirty="0" err="1"/>
              <a:t>Enable</a:t>
            </a:r>
            <a:r>
              <a:rPr lang="ru-RU" sz="1400" b="0" i="0" u="none" strike="noStrike" baseline="0" dirty="0"/>
              <a:t> — разрешение выдачи выходных сигналов), а также 3 выходные линии для данных — </a:t>
            </a:r>
            <a:r>
              <a:rPr lang="ru-RU" sz="1400" b="0" i="1" u="none" strike="noStrike" baseline="0" dirty="0"/>
              <a:t>O</a:t>
            </a:r>
            <a:r>
              <a:rPr lang="ru-RU" sz="1000" b="0" i="0" u="none" strike="noStrike" baseline="0" dirty="0"/>
              <a:t>0</a:t>
            </a:r>
            <a:r>
              <a:rPr lang="ru-RU" sz="1400" b="0" i="0" u="none" strike="noStrike" baseline="0" dirty="0"/>
              <a:t>, </a:t>
            </a:r>
            <a:r>
              <a:rPr lang="ru-RU" sz="1400" b="0" i="1" u="none" strike="noStrike" baseline="0" dirty="0"/>
              <a:t>O</a:t>
            </a:r>
            <a:r>
              <a:rPr lang="ru-RU" sz="1050" b="0" i="0" u="none" strike="noStrike" baseline="0" dirty="0"/>
              <a:t>1</a:t>
            </a:r>
            <a:r>
              <a:rPr lang="ru-RU" sz="1400" b="0" i="0" u="none" strike="noStrike" baseline="0" dirty="0"/>
              <a:t> и </a:t>
            </a:r>
            <a:r>
              <a:rPr lang="ru-RU" sz="1400" b="0" i="1" u="none" strike="noStrike" baseline="0" dirty="0"/>
              <a:t>O</a:t>
            </a:r>
            <a:r>
              <a:rPr lang="ru-RU" sz="1000" b="0" i="0" u="none" strike="noStrike" baseline="0" dirty="0"/>
              <a:t>2</a:t>
            </a:r>
            <a:r>
              <a:rPr lang="ru-RU" sz="1400" b="0" i="0" u="none" strike="noStrike" baseline="0" dirty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257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73B47FAF-BBB1-40E2-AF6C-33DB38073A11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891648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F0000"/>
                </a:solidFill>
              </a:rPr>
              <a:t>ЯП</a:t>
            </a:r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25" y="365125"/>
            <a:ext cx="10515600" cy="1325563"/>
          </a:xfrm>
        </p:spPr>
        <p:txBody>
          <a:bodyPr/>
          <a:lstStyle/>
          <a:p>
            <a:r>
              <a:rPr lang="ru-RU" b="1" u="sng" dirty="0"/>
              <a:t>Языки</a:t>
            </a:r>
            <a:r>
              <a:rPr lang="ru-RU" b="1" dirty="0"/>
              <a:t> </a:t>
            </a:r>
            <a:r>
              <a:rPr lang="ru-RU" b="1" u="sng" dirty="0"/>
              <a:t>программирования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5B5D3D-F4AD-4027-AF80-BB70ACE0803B}"/>
              </a:ext>
            </a:extLst>
          </p:cNvPr>
          <p:cNvSpPr txBox="1">
            <a:spLocks/>
          </p:cNvSpPr>
          <p:nvPr/>
        </p:nvSpPr>
        <p:spPr>
          <a:xfrm>
            <a:off x="2696874" y="2785305"/>
            <a:ext cx="3197605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u="sng" dirty="0">
                <a:solidFill>
                  <a:schemeClr val="accent5">
                    <a:lumMod val="75000"/>
                  </a:schemeClr>
                </a:solidFill>
              </a:rPr>
              <a:t>Высокого уровня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13F873B-F718-462E-9F21-F4D600ECD457}"/>
              </a:ext>
            </a:extLst>
          </p:cNvPr>
          <p:cNvSpPr txBox="1">
            <a:spLocks/>
          </p:cNvSpPr>
          <p:nvPr/>
        </p:nvSpPr>
        <p:spPr>
          <a:xfrm>
            <a:off x="7322618" y="2807640"/>
            <a:ext cx="3197605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300" u="sng" dirty="0">
                <a:solidFill>
                  <a:schemeClr val="accent5">
                    <a:lumMod val="75000"/>
                  </a:schemeClr>
                </a:solidFill>
              </a:rPr>
              <a:t>Низкого уровня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8BA8DFDF-65C3-45F3-A458-DEA38DA5E990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295677" y="2381359"/>
            <a:ext cx="1876523" cy="40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E722325-AD3B-4FE2-B28A-0C52BCF9697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063848" y="2381359"/>
            <a:ext cx="1857573" cy="42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CCB3637-77F8-422E-BDFB-F986C83407B7}"/>
              </a:ext>
            </a:extLst>
          </p:cNvPr>
          <p:cNvSpPr txBox="1">
            <a:spLocks/>
          </p:cNvSpPr>
          <p:nvPr/>
        </p:nvSpPr>
        <p:spPr>
          <a:xfrm>
            <a:off x="5064642" y="3902257"/>
            <a:ext cx="3197605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u="sng" dirty="0">
                <a:solidFill>
                  <a:schemeClr val="accent5">
                    <a:lumMod val="75000"/>
                  </a:schemeClr>
                </a:solidFill>
              </a:rPr>
              <a:t>Среднего уровня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6C266C4-DF32-45A2-9B86-F3832DBE288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63445" y="2498659"/>
            <a:ext cx="0" cy="1403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23A2033-8502-4A47-B542-4B80329895E4}"/>
              </a:ext>
            </a:extLst>
          </p:cNvPr>
          <p:cNvSpPr txBox="1">
            <a:spLocks/>
          </p:cNvSpPr>
          <p:nvPr/>
        </p:nvSpPr>
        <p:spPr>
          <a:xfrm>
            <a:off x="8586449" y="3487104"/>
            <a:ext cx="3197605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Assembler,</a:t>
            </a:r>
          </a:p>
          <a:p>
            <a:r>
              <a:rPr lang="ru-RU" dirty="0"/>
              <a:t>Машинные инструкции</a:t>
            </a:r>
            <a:endParaRPr lang="en-US" dirty="0" err="1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A32FA22-9860-470E-B450-EBF7BEF78870}"/>
              </a:ext>
            </a:extLst>
          </p:cNvPr>
          <p:cNvSpPr txBox="1">
            <a:spLocks/>
          </p:cNvSpPr>
          <p:nvPr/>
        </p:nvSpPr>
        <p:spPr>
          <a:xfrm>
            <a:off x="5818279" y="4448574"/>
            <a:ext cx="3197605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С, С++</a:t>
            </a:r>
            <a:endParaRPr lang="en-US" dirty="0" err="1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CEB0836-2082-470B-8950-6D27AF67C6F2}"/>
              </a:ext>
            </a:extLst>
          </p:cNvPr>
          <p:cNvSpPr txBox="1">
            <a:spLocks/>
          </p:cNvSpPr>
          <p:nvPr/>
        </p:nvSpPr>
        <p:spPr>
          <a:xfrm>
            <a:off x="1542836" y="3510463"/>
            <a:ext cx="3197605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Java, Python, C#, Ruby, Perl, </a:t>
            </a:r>
            <a:r>
              <a:rPr lang="en-US" dirty="0" err="1"/>
              <a:t>SHell</a:t>
            </a:r>
            <a:endParaRPr lang="en-US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277316F-4075-4415-9B5B-9130963DEFA0}"/>
              </a:ext>
            </a:extLst>
          </p:cNvPr>
          <p:cNvSpPr txBox="1">
            <a:spLocks/>
          </p:cNvSpPr>
          <p:nvPr/>
        </p:nvSpPr>
        <p:spPr>
          <a:xfrm>
            <a:off x="8512914" y="1062070"/>
            <a:ext cx="3344673" cy="1156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Уровень ЯП означает, насколько детали компьютера скрыты от программиста.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8D8F631-DC8D-4040-8776-67F896409545}"/>
              </a:ext>
            </a:extLst>
          </p:cNvPr>
          <p:cNvSpPr txBox="1">
            <a:spLocks/>
          </p:cNvSpPr>
          <p:nvPr/>
        </p:nvSpPr>
        <p:spPr>
          <a:xfrm>
            <a:off x="2286000" y="5257015"/>
            <a:ext cx="9382125" cy="1140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Низкий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уровнь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/>
              <a:t>означает то, что программист может работать </a:t>
            </a:r>
            <a:r>
              <a:rPr lang="ru-RU" b="1" dirty="0"/>
              <a:t>непосредственно с аппаратными устройствами</a:t>
            </a:r>
            <a:r>
              <a:rPr lang="ru-RU" dirty="0"/>
              <a:t> компьютера и программы – это непосредственные инструкции процессора.</a:t>
            </a:r>
          </a:p>
          <a:p>
            <a:endParaRPr lang="ru-RU" dirty="0"/>
          </a:p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Высокий уровень </a:t>
            </a:r>
            <a:r>
              <a:rPr lang="ru-RU" dirty="0"/>
              <a:t>означает, что программист работает с абстракциями среды выполнения, а программы больше похожи на естественный человеческий язык.</a:t>
            </a:r>
          </a:p>
        </p:txBody>
      </p:sp>
    </p:spTree>
    <p:extLst>
      <p:ext uri="{BB962C8B-B14F-4D97-AF65-F5344CB8AC3E}">
        <p14:creationId xmlns:p14="http://schemas.microsoft.com/office/powerpoint/2010/main" val="61726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030" y="279609"/>
            <a:ext cx="4667250" cy="1325563"/>
          </a:xfrm>
        </p:spPr>
        <p:txBody>
          <a:bodyPr>
            <a:normAutofit/>
          </a:bodyPr>
          <a:lstStyle/>
          <a:p>
            <a:r>
              <a:rPr lang="ru-RU" b="1" i="0" u="sng" dirty="0">
                <a:solidFill>
                  <a:srgbClr val="202122"/>
                </a:solidFill>
                <a:effectLst/>
              </a:rPr>
              <a:t>Программы</a:t>
            </a:r>
            <a:r>
              <a:rPr lang="ru-RU" b="1" i="0" dirty="0">
                <a:solidFill>
                  <a:srgbClr val="202122"/>
                </a:solidFill>
                <a:effectLst/>
              </a:rPr>
              <a:t> </a:t>
            </a:r>
            <a:r>
              <a:rPr lang="ru-RU" b="1" i="0" u="sng" dirty="0">
                <a:solidFill>
                  <a:srgbClr val="202122"/>
                </a:solidFill>
                <a:effectLst/>
              </a:rPr>
              <a:t>на</a:t>
            </a:r>
            <a:r>
              <a:rPr lang="ru-RU" b="1" i="0" dirty="0">
                <a:solidFill>
                  <a:srgbClr val="202122"/>
                </a:solidFill>
                <a:effectLst/>
              </a:rPr>
              <a:t> </a:t>
            </a:r>
            <a:r>
              <a:rPr lang="ru-RU" b="1" i="0" u="sng" dirty="0">
                <a:solidFill>
                  <a:srgbClr val="202122"/>
                </a:solidFill>
                <a:effectLst/>
              </a:rPr>
              <a:t>ЯП</a:t>
            </a:r>
            <a:endParaRPr lang="ru-RU" b="1" u="sng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E45CB52-90F3-4F8B-ACC4-6D218D87A997}"/>
              </a:ext>
            </a:extLst>
          </p:cNvPr>
          <p:cNvSpPr txBox="1">
            <a:spLocks/>
          </p:cNvSpPr>
          <p:nvPr/>
        </p:nvSpPr>
        <p:spPr>
          <a:xfrm>
            <a:off x="7459824" y="544815"/>
            <a:ext cx="2790826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Программы</a:t>
            </a:r>
            <a:endParaRPr lang="ru-RU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1858AAC-1C87-43EF-8A88-CE79C9C98094}"/>
              </a:ext>
            </a:extLst>
          </p:cNvPr>
          <p:cNvSpPr txBox="1">
            <a:spLocks/>
          </p:cNvSpPr>
          <p:nvPr/>
        </p:nvSpPr>
        <p:spPr>
          <a:xfrm>
            <a:off x="3451381" y="1786073"/>
            <a:ext cx="3197605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u="sng" dirty="0">
                <a:solidFill>
                  <a:schemeClr val="accent5">
                    <a:lumMod val="75000"/>
                  </a:schemeClr>
                </a:solidFill>
              </a:rPr>
              <a:t>Интерпретируемые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14DB616-FBD2-4E3E-8FCB-01BF1A72C174}"/>
              </a:ext>
            </a:extLst>
          </p:cNvPr>
          <p:cNvSpPr txBox="1">
            <a:spLocks/>
          </p:cNvSpPr>
          <p:nvPr/>
        </p:nvSpPr>
        <p:spPr>
          <a:xfrm>
            <a:off x="7765153" y="2054329"/>
            <a:ext cx="3197605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u="sng" dirty="0">
                <a:solidFill>
                  <a:schemeClr val="accent5">
                    <a:lumMod val="75000"/>
                  </a:schemeClr>
                </a:solidFill>
              </a:rPr>
              <a:t>Компилируемые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A1AE6167-E886-4257-888B-818D9F2A691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5050184" y="1352708"/>
            <a:ext cx="3805053" cy="43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80FFC08-AEC2-422A-A60E-A2A1269E5484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8855237" y="1352708"/>
            <a:ext cx="508719" cy="70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35ABDE-874C-499C-A7D7-1FF13F3EF337}"/>
              </a:ext>
            </a:extLst>
          </p:cNvPr>
          <p:cNvSpPr/>
          <p:nvPr/>
        </p:nvSpPr>
        <p:spPr>
          <a:xfrm>
            <a:off x="4147973" y="3616251"/>
            <a:ext cx="1762125" cy="714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Интерпретатор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8A7E3E0-27A0-4EEF-A1E8-59316907058F}"/>
              </a:ext>
            </a:extLst>
          </p:cNvPr>
          <p:cNvSpPr/>
          <p:nvPr/>
        </p:nvSpPr>
        <p:spPr>
          <a:xfrm>
            <a:off x="8406150" y="3803503"/>
            <a:ext cx="1762125" cy="714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Компилятор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E543C2C-684C-4D3F-8DC7-CD5E143A2DE1}"/>
              </a:ext>
            </a:extLst>
          </p:cNvPr>
          <p:cNvSpPr/>
          <p:nvPr/>
        </p:nvSpPr>
        <p:spPr>
          <a:xfrm>
            <a:off x="2165092" y="3626589"/>
            <a:ext cx="949135" cy="69370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Программа</a:t>
            </a:r>
          </a:p>
          <a:p>
            <a:pPr algn="ctr"/>
            <a:r>
              <a:rPr lang="ru-RU" sz="1200" dirty="0"/>
              <a:t>скрипт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B7E7E7B-9634-4881-855A-03D8250C66CB}"/>
              </a:ext>
            </a:extLst>
          </p:cNvPr>
          <p:cNvSpPr/>
          <p:nvPr/>
        </p:nvSpPr>
        <p:spPr>
          <a:xfrm>
            <a:off x="5405100" y="5357485"/>
            <a:ext cx="949135" cy="693701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Процессор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B3B6B4E-D35E-49A1-A327-FABCD393E1A1}"/>
              </a:ext>
            </a:extLst>
          </p:cNvPr>
          <p:cNvSpPr/>
          <p:nvPr/>
        </p:nvSpPr>
        <p:spPr>
          <a:xfrm>
            <a:off x="6871589" y="3824177"/>
            <a:ext cx="949135" cy="69370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Программа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7552A55-B850-4C43-AEEC-652D9EDE82B0}"/>
              </a:ext>
            </a:extLst>
          </p:cNvPr>
          <p:cNvSpPr/>
          <p:nvPr/>
        </p:nvSpPr>
        <p:spPr>
          <a:xfrm>
            <a:off x="10527219" y="3824177"/>
            <a:ext cx="1179006" cy="69370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Исполняемый файл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2B36768-8DB2-4AB5-8ED6-D3C416CA0DFD}"/>
              </a:ext>
            </a:extLst>
          </p:cNvPr>
          <p:cNvSpPr/>
          <p:nvPr/>
        </p:nvSpPr>
        <p:spPr>
          <a:xfrm>
            <a:off x="10334225" y="5648375"/>
            <a:ext cx="949135" cy="693701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Процессор</a:t>
            </a:r>
          </a:p>
        </p:txBody>
      </p:sp>
      <p:cxnSp>
        <p:nvCxnSpPr>
          <p:cNvPr id="19" name="Соединитель: уступ 18">
            <a:extLst>
              <a:ext uri="{FF2B5EF4-FFF2-40B4-BE49-F238E27FC236}">
                <a16:creationId xmlns:a16="http://schemas.microsoft.com/office/drawing/2014/main" id="{B05C2422-23E8-42B8-A49C-31ED95C8AFCE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3114227" y="3973439"/>
            <a:ext cx="103374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4D1AD49C-77A2-4B0A-B050-6B9495F5A5A9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 rot="16200000" flipH="1">
            <a:off x="4530213" y="4829449"/>
            <a:ext cx="1373710" cy="3760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A8699270-EC49-4587-8DAA-C39A4B992FCB}"/>
              </a:ext>
            </a:extLst>
          </p:cNvPr>
          <p:cNvCxnSpPr>
            <a:stCxn id="16" idx="2"/>
            <a:endCxn id="13" idx="1"/>
          </p:cNvCxnSpPr>
          <p:nvPr/>
        </p:nvCxnSpPr>
        <p:spPr>
          <a:xfrm rot="5400000" flipH="1" flipV="1">
            <a:off x="7697559" y="3809288"/>
            <a:ext cx="357187" cy="1059993"/>
          </a:xfrm>
          <a:prstGeom prst="bentConnector4">
            <a:avLst>
              <a:gd name="adj1" fmla="val -64000"/>
              <a:gd name="adj2" fmla="val 723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C7C68257-1E58-4DD6-959E-75AD153C4801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5400000">
            <a:off x="10397510" y="4929162"/>
            <a:ext cx="1130497" cy="3079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EDF3C84-C7B3-4B43-9378-0E38207F87C5}"/>
              </a:ext>
            </a:extLst>
          </p:cNvPr>
          <p:cNvSpPr/>
          <p:nvPr/>
        </p:nvSpPr>
        <p:spPr>
          <a:xfrm>
            <a:off x="4349272" y="4632258"/>
            <a:ext cx="1225010" cy="319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инструкции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A944A9C-FE69-4149-9CCA-376A9F8D0E92}"/>
              </a:ext>
            </a:extLst>
          </p:cNvPr>
          <p:cNvSpPr/>
          <p:nvPr/>
        </p:nvSpPr>
        <p:spPr>
          <a:xfrm>
            <a:off x="10334225" y="4854392"/>
            <a:ext cx="1225010" cy="319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инструкции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32351D83-67FB-448E-A83A-EAFB1F896571}"/>
              </a:ext>
            </a:extLst>
          </p:cNvPr>
          <p:cNvSpPr txBox="1">
            <a:spLocks/>
          </p:cNvSpPr>
          <p:nvPr/>
        </p:nvSpPr>
        <p:spPr>
          <a:xfrm>
            <a:off x="6871589" y="5272733"/>
            <a:ext cx="3197605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i="1" dirty="0"/>
              <a:t>Компилятор нужен только 1 раз для преобразования программы в исп. файл, затем этот файл  запускается в операционной системе или </a:t>
            </a:r>
            <a:r>
              <a:rPr lang="en-US" sz="1600" i="1" dirty="0"/>
              <a:t>bare-metal</a:t>
            </a:r>
            <a:r>
              <a:rPr lang="ru-RU" sz="1600" i="1" dirty="0"/>
              <a:t>.</a:t>
            </a:r>
          </a:p>
        </p:txBody>
      </p:sp>
      <p:sp>
        <p:nvSpPr>
          <p:cNvPr id="44" name="Заголовок 1">
            <a:extLst>
              <a:ext uri="{FF2B5EF4-FFF2-40B4-BE49-F238E27FC236}">
                <a16:creationId xmlns:a16="http://schemas.microsoft.com/office/drawing/2014/main" id="{A195E829-4288-47A0-A592-B77A492D192F}"/>
              </a:ext>
            </a:extLst>
          </p:cNvPr>
          <p:cNvSpPr txBox="1">
            <a:spLocks/>
          </p:cNvSpPr>
          <p:nvPr/>
        </p:nvSpPr>
        <p:spPr>
          <a:xfrm>
            <a:off x="1779084" y="5173900"/>
            <a:ext cx="3197605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400" i="1" dirty="0"/>
              <a:t>Интерпретатор нужен каждый раз при запуске программы. </a:t>
            </a:r>
          </a:p>
          <a:p>
            <a:pPr algn="just"/>
            <a:r>
              <a:rPr lang="ru-RU" sz="1400" i="1" dirty="0"/>
              <a:t>Программа без него не запустится.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E543C2C-684C-4D3F-8DC7-CD5E143A2DE1}"/>
              </a:ext>
            </a:extLst>
          </p:cNvPr>
          <p:cNvSpPr/>
          <p:nvPr/>
        </p:nvSpPr>
        <p:spPr>
          <a:xfrm>
            <a:off x="4147973" y="2812974"/>
            <a:ext cx="654384" cy="44609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Ввод</a:t>
            </a:r>
            <a:endParaRPr lang="ru-RU" sz="12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E543C2C-684C-4D3F-8DC7-CD5E143A2DE1}"/>
              </a:ext>
            </a:extLst>
          </p:cNvPr>
          <p:cNvSpPr/>
          <p:nvPr/>
        </p:nvSpPr>
        <p:spPr>
          <a:xfrm>
            <a:off x="5252379" y="2808358"/>
            <a:ext cx="654384" cy="44609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Вывод</a:t>
            </a:r>
            <a:endParaRPr lang="ru-RU" sz="1200" dirty="0"/>
          </a:p>
        </p:txBody>
      </p:sp>
      <p:cxnSp>
        <p:nvCxnSpPr>
          <p:cNvPr id="23" name="Прямая со стрелкой 22"/>
          <p:cNvCxnSpPr>
            <a:stCxn id="28" idx="2"/>
          </p:cNvCxnSpPr>
          <p:nvPr/>
        </p:nvCxnSpPr>
        <p:spPr>
          <a:xfrm>
            <a:off x="4475165" y="3259065"/>
            <a:ext cx="327192" cy="35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31" idx="2"/>
          </p:cNvCxnSpPr>
          <p:nvPr/>
        </p:nvCxnSpPr>
        <p:spPr>
          <a:xfrm flipV="1">
            <a:off x="5268992" y="3254449"/>
            <a:ext cx="310579" cy="36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E543C2C-684C-4D3F-8DC7-CD5E143A2DE1}"/>
              </a:ext>
            </a:extLst>
          </p:cNvPr>
          <p:cNvSpPr/>
          <p:nvPr/>
        </p:nvSpPr>
        <p:spPr>
          <a:xfrm>
            <a:off x="10462338" y="2962958"/>
            <a:ext cx="654384" cy="44609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Ввод</a:t>
            </a:r>
            <a:endParaRPr lang="ru-RU" sz="1200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6E543C2C-684C-4D3F-8DC7-CD5E143A2DE1}"/>
              </a:ext>
            </a:extLst>
          </p:cNvPr>
          <p:cNvSpPr/>
          <p:nvPr/>
        </p:nvSpPr>
        <p:spPr>
          <a:xfrm>
            <a:off x="11283360" y="2947477"/>
            <a:ext cx="654384" cy="44609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Вывод</a:t>
            </a:r>
            <a:endParaRPr lang="ru-RU" sz="1200" dirty="0"/>
          </a:p>
        </p:txBody>
      </p:sp>
      <p:cxnSp>
        <p:nvCxnSpPr>
          <p:cNvPr id="45" name="Прямая со стрелкой 44"/>
          <p:cNvCxnSpPr>
            <a:stCxn id="13" idx="3"/>
            <a:endCxn id="17" idx="1"/>
          </p:cNvCxnSpPr>
          <p:nvPr/>
        </p:nvCxnSpPr>
        <p:spPr>
          <a:xfrm>
            <a:off x="10168275" y="4160691"/>
            <a:ext cx="358944" cy="10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39" idx="2"/>
          </p:cNvCxnSpPr>
          <p:nvPr/>
        </p:nvCxnSpPr>
        <p:spPr>
          <a:xfrm>
            <a:off x="10789530" y="3409049"/>
            <a:ext cx="157200" cy="39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>
            <a:endCxn id="40" idx="2"/>
          </p:cNvCxnSpPr>
          <p:nvPr/>
        </p:nvCxnSpPr>
        <p:spPr>
          <a:xfrm flipV="1">
            <a:off x="11377749" y="3393568"/>
            <a:ext cx="232803" cy="430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28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2280" cy="1325563"/>
          </a:xfrm>
        </p:spPr>
        <p:txBody>
          <a:bodyPr/>
          <a:lstStyle/>
          <a:p>
            <a:r>
              <a:rPr lang="ru-RU" b="1" u="sng" dirty="0" smtClean="0"/>
              <a:t>Что такое компьютер</a:t>
            </a:r>
            <a:r>
              <a:rPr lang="en-US" b="1" u="sng" dirty="0" smtClean="0"/>
              <a:t>?</a:t>
            </a:r>
            <a:endParaRPr lang="ru-RU" b="1" u="sng" dirty="0"/>
          </a:p>
        </p:txBody>
      </p:sp>
      <p:sp>
        <p:nvSpPr>
          <p:cNvPr id="3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 txBox="1">
            <a:spLocks/>
          </p:cNvSpPr>
          <p:nvPr/>
        </p:nvSpPr>
        <p:spPr>
          <a:xfrm>
            <a:off x="2816860" y="1442085"/>
            <a:ext cx="7127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u="sng" dirty="0" smtClean="0"/>
              <a:t>Компьютер - Инструмент</a:t>
            </a:r>
            <a:endParaRPr lang="ru-RU" b="1" u="sng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72" y="3246754"/>
            <a:ext cx="3610928" cy="27047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77" y="2555714"/>
            <a:ext cx="4007803" cy="37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73B47FAF-BBB1-40E2-AF6C-33DB38073A11}"/>
              </a:ext>
            </a:extLst>
          </p:cNvPr>
          <p:cNvSpPr txBox="1">
            <a:spLocks/>
          </p:cNvSpPr>
          <p:nvPr/>
        </p:nvSpPr>
        <p:spPr>
          <a:xfrm>
            <a:off x="1566326" y="2038903"/>
            <a:ext cx="10023764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F0000"/>
                </a:solidFill>
              </a:rPr>
              <a:t>Программа </a:t>
            </a:r>
            <a:r>
              <a:rPr lang="ru-RU" dirty="0"/>
              <a:t>– это последовательность инструкций (команд), исполняемых процессором.</a:t>
            </a:r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u="sng" dirty="0"/>
              <a:t>Основные</a:t>
            </a:r>
            <a:r>
              <a:rPr lang="ru-RU" b="1" dirty="0"/>
              <a:t> </a:t>
            </a:r>
            <a:r>
              <a:rPr lang="ru-RU" b="1" u="sng" dirty="0"/>
              <a:t>понятия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E9E8BBEF-DF12-4D4B-9457-791726F114FF}"/>
              </a:ext>
            </a:extLst>
          </p:cNvPr>
          <p:cNvSpPr txBox="1">
            <a:spLocks/>
          </p:cNvSpPr>
          <p:nvPr/>
        </p:nvSpPr>
        <p:spPr>
          <a:xfrm>
            <a:off x="1928451" y="3195011"/>
            <a:ext cx="10023764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F0000"/>
                </a:solidFill>
              </a:rPr>
              <a:t>Программист </a:t>
            </a:r>
            <a:r>
              <a:rPr lang="ru-RU" dirty="0"/>
              <a:t>– это специалист, который составляет компьютерные программы.</a:t>
            </a: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2991185-1D03-45B6-BFAA-E167790C3204}"/>
              </a:ext>
            </a:extLst>
          </p:cNvPr>
          <p:cNvSpPr txBox="1">
            <a:spLocks/>
          </p:cNvSpPr>
          <p:nvPr/>
        </p:nvSpPr>
        <p:spPr>
          <a:xfrm>
            <a:off x="2763156" y="5299611"/>
            <a:ext cx="9495956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F0000"/>
                </a:solidFill>
              </a:rPr>
              <a:t>Язык программирования </a:t>
            </a:r>
            <a:r>
              <a:rPr lang="ru-RU" dirty="0"/>
              <a:t>– это язык, предназначенный для составления компьютерных программ.</a:t>
            </a: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54564F45-19DC-485E-8E65-C97C41D606E4}"/>
              </a:ext>
            </a:extLst>
          </p:cNvPr>
          <p:cNvSpPr txBox="1">
            <a:spLocks/>
          </p:cNvSpPr>
          <p:nvPr/>
        </p:nvSpPr>
        <p:spPr>
          <a:xfrm>
            <a:off x="2350698" y="4224799"/>
            <a:ext cx="9495956" cy="80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F0000"/>
                </a:solidFill>
              </a:rPr>
              <a:t>Компьютер </a:t>
            </a:r>
            <a:r>
              <a:rPr lang="ru-RU" dirty="0"/>
              <a:t>– это вычислительное устройство, которое исполняет компьютерные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25475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9" name="Трехмерная модель 8" descr="Процессор">
                <a:extLst>
                  <a:ext uri="{FF2B5EF4-FFF2-40B4-BE49-F238E27FC236}">
                    <a16:creationId xmlns:a16="http://schemas.microsoft.com/office/drawing/2014/main" id="{4D462620-29AC-4E9C-BB2D-5E5E15F46A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1978152"/>
                  </p:ext>
                </p:extLst>
              </p:nvPr>
            </p:nvGraphicFramePr>
            <p:xfrm>
              <a:off x="5120924" y="2584125"/>
              <a:ext cx="3295278" cy="2024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95278" cy="2024897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992652" ay="-1361178" az="-7568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368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Трехмерная модель 8" descr="Процессор">
                <a:extLst>
                  <a:ext uri="{FF2B5EF4-FFF2-40B4-BE49-F238E27FC236}">
                    <a16:creationId xmlns:a16="http://schemas.microsoft.com/office/drawing/2014/main" id="{4D462620-29AC-4E9C-BB2D-5E5E15F46A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0924" y="2584125"/>
                <a:ext cx="3295278" cy="2024897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231" y="531652"/>
            <a:ext cx="6315250" cy="1325563"/>
          </a:xfrm>
        </p:spPr>
        <p:txBody>
          <a:bodyPr>
            <a:normAutofit/>
          </a:bodyPr>
          <a:lstStyle/>
          <a:p>
            <a:r>
              <a:rPr lang="ru-RU" b="1" u="sng" dirty="0">
                <a:solidFill>
                  <a:srgbClr val="202122"/>
                </a:solidFill>
              </a:rPr>
              <a:t>Архитектура</a:t>
            </a:r>
            <a:r>
              <a:rPr lang="ru-RU" b="1" dirty="0">
                <a:solidFill>
                  <a:srgbClr val="202122"/>
                </a:solidFill>
              </a:rPr>
              <a:t> </a:t>
            </a:r>
            <a:r>
              <a:rPr lang="ru-RU" b="1" u="sng" dirty="0" smtClean="0">
                <a:solidFill>
                  <a:srgbClr val="202122"/>
                </a:solidFill>
              </a:rPr>
              <a:t>компьютера</a:t>
            </a:r>
            <a:r>
              <a:rPr lang="en-US" b="1" u="sng" dirty="0" smtClean="0">
                <a:solidFill>
                  <a:srgbClr val="202122"/>
                </a:solidFill>
              </a:rPr>
              <a:t/>
            </a:r>
            <a:br>
              <a:rPr lang="en-US" b="1" u="sng" dirty="0" smtClean="0">
                <a:solidFill>
                  <a:srgbClr val="202122"/>
                </a:solidFill>
              </a:rPr>
            </a:br>
            <a:r>
              <a:rPr lang="ru-RU" sz="2800" b="1" dirty="0" smtClean="0">
                <a:solidFill>
                  <a:srgbClr val="202122"/>
                </a:solidFill>
              </a:rPr>
              <a:t>Архитектура фон-Неймана</a:t>
            </a:r>
            <a:endParaRPr lang="ru-RU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7CA8A81-E25A-453F-8607-B3CAAF6FFBB6}"/>
              </a:ext>
            </a:extLst>
          </p:cNvPr>
          <p:cNvSpPr/>
          <p:nvPr/>
        </p:nvSpPr>
        <p:spPr>
          <a:xfrm>
            <a:off x="5448300" y="5552747"/>
            <a:ext cx="2266950" cy="485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016C74-98F1-4FDC-80F1-01E9D3D41503}"/>
              </a:ext>
            </a:extLst>
          </p:cNvPr>
          <p:cNvSpPr/>
          <p:nvPr/>
        </p:nvSpPr>
        <p:spPr>
          <a:xfrm>
            <a:off x="5600700" y="5705147"/>
            <a:ext cx="2266950" cy="485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ОЗУ (память)</a:t>
            </a:r>
          </a:p>
        </p:txBody>
      </p:sp>
      <p:sp>
        <p:nvSpPr>
          <p:cNvPr id="8" name="Куб 7">
            <a:extLst>
              <a:ext uri="{FF2B5EF4-FFF2-40B4-BE49-F238E27FC236}">
                <a16:creationId xmlns:a16="http://schemas.microsoft.com/office/drawing/2014/main" id="{0F81ED6F-28B9-415C-965C-8A5534FE4C92}"/>
              </a:ext>
            </a:extLst>
          </p:cNvPr>
          <p:cNvSpPr/>
          <p:nvPr/>
        </p:nvSpPr>
        <p:spPr>
          <a:xfrm>
            <a:off x="1536569" y="4263217"/>
            <a:ext cx="2431480" cy="420173"/>
          </a:xfrm>
          <a:prstGeom prst="cube">
            <a:avLst>
              <a:gd name="adj" fmla="val 935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7" name="Трехмерная модель 6" descr="Монитор компьютера">
                <a:extLst>
                  <a:ext uri="{FF2B5EF4-FFF2-40B4-BE49-F238E27FC236}">
                    <a16:creationId xmlns:a16="http://schemas.microsoft.com/office/drawing/2014/main" id="{321B2B7C-2BBF-4651-A530-A35DABF178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6652218"/>
                  </p:ext>
                </p:extLst>
              </p:nvPr>
            </p:nvGraphicFramePr>
            <p:xfrm>
              <a:off x="9140788" y="3814136"/>
              <a:ext cx="2778319" cy="222438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78319" cy="2224386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890433" ay="-1812335" az="-45559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3597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Трехмерная модель 6" descr="Монитор компьютера">
                <a:extLst>
                  <a:ext uri="{FF2B5EF4-FFF2-40B4-BE49-F238E27FC236}">
                    <a16:creationId xmlns:a16="http://schemas.microsoft.com/office/drawing/2014/main" id="{321B2B7C-2BBF-4651-A530-A35DABF178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40788" y="3814136"/>
                <a:ext cx="2778319" cy="222438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Заголовок 29">
            <a:extLst>
              <a:ext uri="{FF2B5EF4-FFF2-40B4-BE49-F238E27FC236}">
                <a16:creationId xmlns:a16="http://schemas.microsoft.com/office/drawing/2014/main" id="{8A3FDE4F-AB4B-4516-94E1-E3CEE45816B5}"/>
              </a:ext>
            </a:extLst>
          </p:cNvPr>
          <p:cNvSpPr txBox="1">
            <a:spLocks/>
          </p:cNvSpPr>
          <p:nvPr/>
        </p:nvSpPr>
        <p:spPr>
          <a:xfrm>
            <a:off x="5729583" y="1989213"/>
            <a:ext cx="2077960" cy="1166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202122"/>
                </a:solidFill>
              </a:rPr>
              <a:t>Процессор</a:t>
            </a:r>
            <a:endParaRPr lang="ru-RU" sz="3200" b="1" dirty="0"/>
          </a:p>
        </p:txBody>
      </p:sp>
      <p:sp>
        <p:nvSpPr>
          <p:cNvPr id="12" name="Заголовок 29">
            <a:extLst>
              <a:ext uri="{FF2B5EF4-FFF2-40B4-BE49-F238E27FC236}">
                <a16:creationId xmlns:a16="http://schemas.microsoft.com/office/drawing/2014/main" id="{07BD7946-561F-47BD-B3C8-E9081DB4C621}"/>
              </a:ext>
            </a:extLst>
          </p:cNvPr>
          <p:cNvSpPr txBox="1">
            <a:spLocks/>
          </p:cNvSpPr>
          <p:nvPr/>
        </p:nvSpPr>
        <p:spPr>
          <a:xfrm>
            <a:off x="1776074" y="2845537"/>
            <a:ext cx="2077960" cy="1166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rgbClr val="202122"/>
                </a:solidFill>
              </a:rPr>
              <a:t>Устройства ввода</a:t>
            </a:r>
            <a:endParaRPr lang="ru-RU" sz="3200" b="1" dirty="0"/>
          </a:p>
        </p:txBody>
      </p:sp>
      <p:sp>
        <p:nvSpPr>
          <p:cNvPr id="13" name="Заголовок 29">
            <a:extLst>
              <a:ext uri="{FF2B5EF4-FFF2-40B4-BE49-F238E27FC236}">
                <a16:creationId xmlns:a16="http://schemas.microsoft.com/office/drawing/2014/main" id="{99DD0DA1-08F0-47C9-BCDC-80286A7664A1}"/>
              </a:ext>
            </a:extLst>
          </p:cNvPr>
          <p:cNvSpPr txBox="1">
            <a:spLocks/>
          </p:cNvSpPr>
          <p:nvPr/>
        </p:nvSpPr>
        <p:spPr>
          <a:xfrm>
            <a:off x="9747983" y="2770292"/>
            <a:ext cx="2077960" cy="1166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rgbClr val="202122"/>
                </a:solidFill>
              </a:rPr>
              <a:t>Устройства вывода</a:t>
            </a:r>
            <a:endParaRPr lang="ru-RU" sz="3200" b="1" dirty="0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1A4B79C6-4160-4E58-95AD-037C150D1844}"/>
              </a:ext>
            </a:extLst>
          </p:cNvPr>
          <p:cNvSpPr/>
          <p:nvPr/>
        </p:nvSpPr>
        <p:spPr>
          <a:xfrm>
            <a:off x="4214874" y="3227124"/>
            <a:ext cx="906050" cy="25326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486CD-C400-495C-9FE7-4B82584D9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888" y="488523"/>
            <a:ext cx="2771775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6C985D46-FE52-44B7-B81A-6E8DC42B6CAB}"/>
              </a:ext>
            </a:extLst>
          </p:cNvPr>
          <p:cNvSpPr/>
          <p:nvPr/>
        </p:nvSpPr>
        <p:spPr>
          <a:xfrm rot="5400000">
            <a:off x="6255381" y="4799698"/>
            <a:ext cx="906050" cy="25326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CFAEFC72-EE57-4437-9863-1284E8394A05}"/>
              </a:ext>
            </a:extLst>
          </p:cNvPr>
          <p:cNvSpPr/>
          <p:nvPr/>
        </p:nvSpPr>
        <p:spPr>
          <a:xfrm>
            <a:off x="8446536" y="3227124"/>
            <a:ext cx="906050" cy="25326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71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55600"/>
            <a:ext cx="5848350" cy="1325563"/>
          </a:xfrm>
        </p:spPr>
        <p:txBody>
          <a:bodyPr>
            <a:normAutofit/>
          </a:bodyPr>
          <a:lstStyle/>
          <a:p>
            <a:r>
              <a:rPr lang="ru-RU" b="1" i="0" u="sng" dirty="0">
                <a:solidFill>
                  <a:srgbClr val="202122"/>
                </a:solidFill>
                <a:effectLst/>
              </a:rPr>
              <a:t>Устройство</a:t>
            </a:r>
            <a:r>
              <a:rPr lang="ru-RU" b="1" i="0" dirty="0">
                <a:solidFill>
                  <a:srgbClr val="202122"/>
                </a:solidFill>
                <a:effectLst/>
              </a:rPr>
              <a:t> </a:t>
            </a:r>
            <a:r>
              <a:rPr lang="ru-RU" b="1" i="0" u="sng" dirty="0">
                <a:solidFill>
                  <a:srgbClr val="202122"/>
                </a:solidFill>
                <a:effectLst/>
              </a:rPr>
              <a:t>компьютера</a:t>
            </a:r>
            <a:endParaRPr lang="ru-RU" b="1" u="sng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C1A30F-60A1-4476-86C0-EBFB6B66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701800"/>
            <a:ext cx="5305425" cy="4230909"/>
          </a:xfrm>
          <a:prstGeom prst="rect">
            <a:avLst/>
          </a:prstGeom>
        </p:spPr>
      </p:pic>
      <p:sp>
        <p:nvSpPr>
          <p:cNvPr id="7" name="Заголовок 29">
            <a:extLst>
              <a:ext uri="{FF2B5EF4-FFF2-40B4-BE49-F238E27FC236}">
                <a16:creationId xmlns:a16="http://schemas.microsoft.com/office/drawing/2014/main" id="{918D2089-9E89-4349-919F-7F97F828B29E}"/>
              </a:ext>
            </a:extLst>
          </p:cNvPr>
          <p:cNvSpPr txBox="1">
            <a:spLocks/>
          </p:cNvSpPr>
          <p:nvPr/>
        </p:nvSpPr>
        <p:spPr>
          <a:xfrm>
            <a:off x="1495425" y="2064789"/>
            <a:ext cx="2762250" cy="61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 питания</a:t>
            </a:r>
          </a:p>
        </p:txBody>
      </p:sp>
      <p:sp>
        <p:nvSpPr>
          <p:cNvPr id="8" name="Заголовок 29">
            <a:extLst>
              <a:ext uri="{FF2B5EF4-FFF2-40B4-BE49-F238E27FC236}">
                <a16:creationId xmlns:a16="http://schemas.microsoft.com/office/drawing/2014/main" id="{BC915346-F0AB-438E-ABE8-576EBE27328B}"/>
              </a:ext>
            </a:extLst>
          </p:cNvPr>
          <p:cNvSpPr txBox="1">
            <a:spLocks/>
          </p:cNvSpPr>
          <p:nvPr/>
        </p:nvSpPr>
        <p:spPr>
          <a:xfrm>
            <a:off x="1385886" y="3309246"/>
            <a:ext cx="2847976" cy="61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Материнская плата</a:t>
            </a:r>
          </a:p>
        </p:txBody>
      </p:sp>
      <p:sp>
        <p:nvSpPr>
          <p:cNvPr id="9" name="Заголовок 29">
            <a:extLst>
              <a:ext uri="{FF2B5EF4-FFF2-40B4-BE49-F238E27FC236}">
                <a16:creationId xmlns:a16="http://schemas.microsoft.com/office/drawing/2014/main" id="{84A397A8-A0AE-428B-85C1-1A1C2C94508B}"/>
              </a:ext>
            </a:extLst>
          </p:cNvPr>
          <p:cNvSpPr txBox="1">
            <a:spLocks/>
          </p:cNvSpPr>
          <p:nvPr/>
        </p:nvSpPr>
        <p:spPr>
          <a:xfrm>
            <a:off x="1209675" y="4454222"/>
            <a:ext cx="3133725" cy="61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Периферийные устройства</a:t>
            </a:r>
          </a:p>
        </p:txBody>
      </p:sp>
      <p:sp>
        <p:nvSpPr>
          <p:cNvPr id="10" name="Заголовок 29">
            <a:extLst>
              <a:ext uri="{FF2B5EF4-FFF2-40B4-BE49-F238E27FC236}">
                <a16:creationId xmlns:a16="http://schemas.microsoft.com/office/drawing/2014/main" id="{3E306C98-5048-487C-8263-1130B43CD4C9}"/>
              </a:ext>
            </a:extLst>
          </p:cNvPr>
          <p:cNvSpPr txBox="1">
            <a:spLocks/>
          </p:cNvSpPr>
          <p:nvPr/>
        </p:nvSpPr>
        <p:spPr>
          <a:xfrm>
            <a:off x="8377238" y="925291"/>
            <a:ext cx="2762250" cy="408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Внешние носители</a:t>
            </a:r>
          </a:p>
        </p:txBody>
      </p:sp>
      <p:sp>
        <p:nvSpPr>
          <p:cNvPr id="11" name="Заголовок 29">
            <a:extLst>
              <a:ext uri="{FF2B5EF4-FFF2-40B4-BE49-F238E27FC236}">
                <a16:creationId xmlns:a16="http://schemas.microsoft.com/office/drawing/2014/main" id="{BF5B6503-B489-4D10-A634-F3304F320509}"/>
              </a:ext>
            </a:extLst>
          </p:cNvPr>
          <p:cNvSpPr txBox="1">
            <a:spLocks/>
          </p:cNvSpPr>
          <p:nvPr/>
        </p:nvSpPr>
        <p:spPr>
          <a:xfrm>
            <a:off x="9758363" y="3507885"/>
            <a:ext cx="2181224" cy="61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Жесткие диски</a:t>
            </a:r>
          </a:p>
        </p:txBody>
      </p:sp>
      <p:sp>
        <p:nvSpPr>
          <p:cNvPr id="12" name="Заголовок 29">
            <a:extLst>
              <a:ext uri="{FF2B5EF4-FFF2-40B4-BE49-F238E27FC236}">
                <a16:creationId xmlns:a16="http://schemas.microsoft.com/office/drawing/2014/main" id="{FEB01E2B-B488-4071-87A5-9F284739A710}"/>
              </a:ext>
            </a:extLst>
          </p:cNvPr>
          <p:cNvSpPr txBox="1">
            <a:spLocks/>
          </p:cNvSpPr>
          <p:nvPr/>
        </p:nvSpPr>
        <p:spPr>
          <a:xfrm>
            <a:off x="6196014" y="6301009"/>
            <a:ext cx="1110797" cy="39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Корпус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FCC7CE3-7A99-44C3-9C20-145864C889BD}"/>
              </a:ext>
            </a:extLst>
          </p:cNvPr>
          <p:cNvCxnSpPr/>
          <p:nvPr/>
        </p:nvCxnSpPr>
        <p:spPr>
          <a:xfrm>
            <a:off x="3036815" y="4983061"/>
            <a:ext cx="1220860" cy="15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9339950A-968E-46ED-A7FE-4CFDC6F66A71}"/>
              </a:ext>
            </a:extLst>
          </p:cNvPr>
          <p:cNvCxnSpPr>
            <a:stCxn id="8" idx="2"/>
          </p:cNvCxnSpPr>
          <p:nvPr/>
        </p:nvCxnSpPr>
        <p:spPr>
          <a:xfrm>
            <a:off x="2809874" y="3927983"/>
            <a:ext cx="1423988" cy="9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F7F8F19-0815-4D59-8C32-274955315A23}"/>
              </a:ext>
            </a:extLst>
          </p:cNvPr>
          <p:cNvCxnSpPr>
            <a:stCxn id="7" idx="0"/>
          </p:cNvCxnSpPr>
          <p:nvPr/>
        </p:nvCxnSpPr>
        <p:spPr>
          <a:xfrm>
            <a:off x="2876550" y="2064789"/>
            <a:ext cx="1357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BE984D5-85DB-49B0-973F-F4076AAD0A11}"/>
              </a:ext>
            </a:extLst>
          </p:cNvPr>
          <p:cNvCxnSpPr>
            <a:stCxn id="10" idx="2"/>
          </p:cNvCxnSpPr>
          <p:nvPr/>
        </p:nvCxnSpPr>
        <p:spPr>
          <a:xfrm flipH="1">
            <a:off x="8377238" y="1333500"/>
            <a:ext cx="1381125" cy="34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778AF81-AB19-4FEC-B14C-9D3B8B16ED61}"/>
              </a:ext>
            </a:extLst>
          </p:cNvPr>
          <p:cNvCxnSpPr>
            <a:stCxn id="11" idx="2"/>
          </p:cNvCxnSpPr>
          <p:nvPr/>
        </p:nvCxnSpPr>
        <p:spPr>
          <a:xfrm flipH="1">
            <a:off x="9758363" y="4126622"/>
            <a:ext cx="1090612" cy="26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CD2EEEC-0DAB-4EFA-8581-84D471BB2FD1}"/>
              </a:ext>
            </a:extLst>
          </p:cNvPr>
          <p:cNvCxnSpPr>
            <a:stCxn id="12" idx="0"/>
          </p:cNvCxnSpPr>
          <p:nvPr/>
        </p:nvCxnSpPr>
        <p:spPr>
          <a:xfrm flipV="1">
            <a:off x="6751413" y="5932709"/>
            <a:ext cx="1725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00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178" y="360362"/>
            <a:ext cx="5082068" cy="1325563"/>
          </a:xfrm>
        </p:spPr>
        <p:txBody>
          <a:bodyPr>
            <a:normAutofit/>
          </a:bodyPr>
          <a:lstStyle/>
          <a:p>
            <a:r>
              <a:rPr lang="ru-RU" b="1" u="sng" dirty="0">
                <a:solidFill>
                  <a:srgbClr val="202122"/>
                </a:solidFill>
              </a:rPr>
              <a:t>Материнская</a:t>
            </a:r>
            <a:r>
              <a:rPr lang="ru-RU" b="1" dirty="0">
                <a:solidFill>
                  <a:srgbClr val="202122"/>
                </a:solidFill>
              </a:rPr>
              <a:t> </a:t>
            </a:r>
            <a:r>
              <a:rPr lang="ru-RU" b="1" u="sng" dirty="0">
                <a:solidFill>
                  <a:srgbClr val="202122"/>
                </a:solidFill>
              </a:rPr>
              <a:t>плата</a:t>
            </a:r>
            <a:endParaRPr lang="ru-RU" b="1" u="sng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9FC477-CB30-4EE2-A6FF-4DAC54A3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4" y="1588630"/>
            <a:ext cx="4733925" cy="4574046"/>
          </a:xfrm>
          <a:prstGeom prst="rect">
            <a:avLst/>
          </a:prstGeom>
        </p:spPr>
      </p:pic>
      <p:sp>
        <p:nvSpPr>
          <p:cNvPr id="5" name="Заголовок 29">
            <a:extLst>
              <a:ext uri="{FF2B5EF4-FFF2-40B4-BE49-F238E27FC236}">
                <a16:creationId xmlns:a16="http://schemas.microsoft.com/office/drawing/2014/main" id="{1D7AEC7F-F2AF-4020-A503-094C71D96671}"/>
              </a:ext>
            </a:extLst>
          </p:cNvPr>
          <p:cNvSpPr txBox="1">
            <a:spLocks/>
          </p:cNvSpPr>
          <p:nvPr/>
        </p:nvSpPr>
        <p:spPr>
          <a:xfrm>
            <a:off x="7637475" y="1588629"/>
            <a:ext cx="4361138" cy="368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u="sng" dirty="0">
                <a:solidFill>
                  <a:srgbClr val="202122"/>
                </a:solidFill>
              </a:rPr>
              <a:t>Состав</a:t>
            </a:r>
          </a:p>
          <a:p>
            <a:endParaRPr lang="ru-RU" sz="3200" b="1" u="sng" dirty="0">
              <a:solidFill>
                <a:srgbClr val="20212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Сокет процессора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Чипсет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CMOS BIOS </a:t>
            </a:r>
            <a:r>
              <a:rPr lang="ru-RU" sz="2400" b="1" dirty="0"/>
              <a:t>или </a:t>
            </a:r>
            <a:r>
              <a:rPr lang="en-US" sz="2400" b="1" dirty="0"/>
              <a:t>UEFI</a:t>
            </a:r>
            <a:endParaRPr lang="ru-RU" sz="2400" b="1" dirty="0"/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Слоты памяти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/>
              <a:t>Управляющие контроллеры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Порты периферийных устройств</a:t>
            </a:r>
          </a:p>
          <a:p>
            <a:endParaRPr lang="ru-RU" sz="2400" b="1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C45EC114-FCE7-4FA2-B241-EB3903D6ED24}"/>
              </a:ext>
            </a:extLst>
          </p:cNvPr>
          <p:cNvSpPr/>
          <p:nvPr/>
        </p:nvSpPr>
        <p:spPr>
          <a:xfrm>
            <a:off x="3450231" y="2914193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DC2B2386-253B-4DA5-8CB3-C5A49A087FF7}"/>
              </a:ext>
            </a:extLst>
          </p:cNvPr>
          <p:cNvSpPr/>
          <p:nvPr/>
        </p:nvSpPr>
        <p:spPr>
          <a:xfrm>
            <a:off x="3155658" y="4732790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4C414ED-C6CB-4BC3-895B-3EBE9B138387}"/>
              </a:ext>
            </a:extLst>
          </p:cNvPr>
          <p:cNvSpPr/>
          <p:nvPr/>
        </p:nvSpPr>
        <p:spPr>
          <a:xfrm>
            <a:off x="5127806" y="2284194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B1B0769-435A-41D7-B1C5-8C0F0D4F15C7}"/>
              </a:ext>
            </a:extLst>
          </p:cNvPr>
          <p:cNvSpPr/>
          <p:nvPr/>
        </p:nvSpPr>
        <p:spPr>
          <a:xfrm>
            <a:off x="4904540" y="4204909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BD05512-4349-4C12-A901-355A763F3D48}"/>
              </a:ext>
            </a:extLst>
          </p:cNvPr>
          <p:cNvSpPr/>
          <p:nvPr/>
        </p:nvSpPr>
        <p:spPr>
          <a:xfrm>
            <a:off x="6212521" y="4267200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99D3A9F-3520-4C49-B7AB-FEA552C1CEEE}"/>
              </a:ext>
            </a:extLst>
          </p:cNvPr>
          <p:cNvSpPr/>
          <p:nvPr/>
        </p:nvSpPr>
        <p:spPr>
          <a:xfrm>
            <a:off x="5154666" y="5532132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51E677A-B754-4849-8AE2-74A9444F4D28}"/>
              </a:ext>
            </a:extLst>
          </p:cNvPr>
          <p:cNvSpPr/>
          <p:nvPr/>
        </p:nvSpPr>
        <p:spPr>
          <a:xfrm>
            <a:off x="3827736" y="3824295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39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u="sng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Архитектура</a:t>
            </a:r>
            <a:r>
              <a:rPr lang="en-US" sz="5400" b="1" i="0" u="sng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5400" b="1" i="0" u="sng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материнской</a:t>
            </a:r>
            <a:r>
              <a:rPr lang="en-US" sz="5400" b="1" i="0" u="sng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5400" b="1" i="0" u="sng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платы</a:t>
            </a:r>
            <a:endParaRPr lang="en-US" sz="5400" b="1" u="sng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DF4E6A-A549-4649-8040-407A69D2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306" y="1647510"/>
            <a:ext cx="7692555" cy="4919400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74C414ED-C6CB-4BC3-895B-3EBE9B138387}"/>
              </a:ext>
            </a:extLst>
          </p:cNvPr>
          <p:cNvSpPr/>
          <p:nvPr/>
        </p:nvSpPr>
        <p:spPr>
          <a:xfrm>
            <a:off x="7990830" y="2454011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4C414ED-C6CB-4BC3-895B-3EBE9B138387}"/>
              </a:ext>
            </a:extLst>
          </p:cNvPr>
          <p:cNvSpPr/>
          <p:nvPr/>
        </p:nvSpPr>
        <p:spPr>
          <a:xfrm>
            <a:off x="7613325" y="4787908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4C414ED-C6CB-4BC3-895B-3EBE9B138387}"/>
              </a:ext>
            </a:extLst>
          </p:cNvPr>
          <p:cNvSpPr/>
          <p:nvPr/>
        </p:nvSpPr>
        <p:spPr>
          <a:xfrm>
            <a:off x="7060331" y="3072319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4C414ED-C6CB-4BC3-895B-3EBE9B138387}"/>
              </a:ext>
            </a:extLst>
          </p:cNvPr>
          <p:cNvSpPr/>
          <p:nvPr/>
        </p:nvSpPr>
        <p:spPr>
          <a:xfrm>
            <a:off x="10208479" y="2503060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4C414ED-C6CB-4BC3-895B-3EBE9B138387}"/>
              </a:ext>
            </a:extLst>
          </p:cNvPr>
          <p:cNvSpPr/>
          <p:nvPr/>
        </p:nvSpPr>
        <p:spPr>
          <a:xfrm>
            <a:off x="5065727" y="2567108"/>
            <a:ext cx="377505" cy="3806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4C414ED-C6CB-4BC3-895B-3EBE9B138387}"/>
              </a:ext>
            </a:extLst>
          </p:cNvPr>
          <p:cNvSpPr/>
          <p:nvPr/>
        </p:nvSpPr>
        <p:spPr>
          <a:xfrm>
            <a:off x="4534845" y="3837943"/>
            <a:ext cx="377505" cy="380614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74C414ED-C6CB-4BC3-895B-3EBE9B138387}"/>
              </a:ext>
            </a:extLst>
          </p:cNvPr>
          <p:cNvSpPr/>
          <p:nvPr/>
        </p:nvSpPr>
        <p:spPr>
          <a:xfrm>
            <a:off x="5907245" y="6118730"/>
            <a:ext cx="377505" cy="380614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4C414ED-C6CB-4BC3-895B-3EBE9B138387}"/>
              </a:ext>
            </a:extLst>
          </p:cNvPr>
          <p:cNvSpPr/>
          <p:nvPr/>
        </p:nvSpPr>
        <p:spPr>
          <a:xfrm>
            <a:off x="10197201" y="4978215"/>
            <a:ext cx="377505" cy="380614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4C414ED-C6CB-4BC3-895B-3EBE9B138387}"/>
              </a:ext>
            </a:extLst>
          </p:cNvPr>
          <p:cNvSpPr/>
          <p:nvPr/>
        </p:nvSpPr>
        <p:spPr>
          <a:xfrm>
            <a:off x="10008448" y="3395072"/>
            <a:ext cx="377505" cy="380614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Заголовок 29">
            <a:extLst>
              <a:ext uri="{FF2B5EF4-FFF2-40B4-BE49-F238E27FC236}">
                <a16:creationId xmlns:a16="http://schemas.microsoft.com/office/drawing/2014/main" id="{1D7AEC7F-F2AF-4020-A503-094C71D96671}"/>
              </a:ext>
            </a:extLst>
          </p:cNvPr>
          <p:cNvSpPr txBox="1">
            <a:spLocks/>
          </p:cNvSpPr>
          <p:nvPr/>
        </p:nvSpPr>
        <p:spPr>
          <a:xfrm>
            <a:off x="921474" y="1935315"/>
            <a:ext cx="4361138" cy="368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u="sng" dirty="0">
                <a:solidFill>
                  <a:srgbClr val="202122"/>
                </a:solidFill>
              </a:rPr>
              <a:t>Состав</a:t>
            </a:r>
          </a:p>
          <a:p>
            <a:endParaRPr lang="ru-RU" sz="3200" b="1" u="sng" dirty="0">
              <a:solidFill>
                <a:srgbClr val="20212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Сокет процессора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Чипсет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CMOS BIOS </a:t>
            </a:r>
            <a:r>
              <a:rPr lang="ru-RU" sz="2400" b="1" dirty="0"/>
              <a:t>или </a:t>
            </a:r>
            <a:r>
              <a:rPr lang="en-US" sz="2400" b="1" dirty="0"/>
              <a:t>UEFI</a:t>
            </a:r>
            <a:endParaRPr lang="ru-RU" sz="2400" b="1" dirty="0"/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Слоты памяти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/>
              <a:t>Управляющие контроллеры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400" b="1" dirty="0"/>
              <a:t>Порты периферийных устройств</a:t>
            </a:r>
          </a:p>
          <a:p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40027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381089"/>
            <a:ext cx="10515600" cy="1325563"/>
          </a:xfrm>
        </p:spPr>
        <p:txBody>
          <a:bodyPr>
            <a:normAutofit/>
          </a:bodyPr>
          <a:lstStyle/>
          <a:p>
            <a:r>
              <a:rPr lang="ru-RU" b="1" i="0" u="sng" dirty="0">
                <a:solidFill>
                  <a:srgbClr val="202122"/>
                </a:solidFill>
                <a:effectLst/>
              </a:rPr>
              <a:t>Архитектура процессора</a:t>
            </a:r>
            <a:endParaRPr lang="ru-RU" b="1" u="sng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EEAF9C-B5C4-4626-AF32-60D0BDF3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986" y="896576"/>
            <a:ext cx="3234177" cy="20168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A15D4F-F574-4056-A685-48645AB2E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5" y="3620733"/>
            <a:ext cx="3962400" cy="3014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BDA229-3DCF-44E5-9254-6D749CE57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1905000"/>
            <a:ext cx="6343650" cy="2686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6073D1-6249-4BDD-8434-7F8BB493D747}"/>
              </a:ext>
            </a:extLst>
          </p:cNvPr>
          <p:cNvSpPr txBox="1"/>
          <p:nvPr/>
        </p:nvSpPr>
        <p:spPr>
          <a:xfrm>
            <a:off x="2066925" y="4987746"/>
            <a:ext cx="4476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Ссылка на статью:</a:t>
            </a:r>
          </a:p>
          <a:p>
            <a:r>
              <a:rPr lang="en-US" dirty="0"/>
              <a:t>https://wccftech.com/idf15-intel-skylake-analysis-cpu-gpu-microarchitecture-ddr4-memory-impact/3/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949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468" y="293779"/>
            <a:ext cx="5514536" cy="1325563"/>
          </a:xfrm>
        </p:spPr>
        <p:txBody>
          <a:bodyPr>
            <a:normAutofit/>
          </a:bodyPr>
          <a:lstStyle/>
          <a:p>
            <a:r>
              <a:rPr lang="ru-RU" b="1" u="sng" dirty="0">
                <a:solidFill>
                  <a:srgbClr val="202122"/>
                </a:solidFill>
              </a:rPr>
              <a:t>Системы исчисления</a:t>
            </a:r>
            <a:endParaRPr lang="ru-RU" b="1" u="sng" dirty="0"/>
          </a:p>
        </p:txBody>
      </p:sp>
      <p:sp>
        <p:nvSpPr>
          <p:cNvPr id="3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 txBox="1">
            <a:spLocks/>
          </p:cNvSpPr>
          <p:nvPr/>
        </p:nvSpPr>
        <p:spPr>
          <a:xfrm>
            <a:off x="1552468" y="1410892"/>
            <a:ext cx="9132947" cy="54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FF0000"/>
                </a:solidFill>
              </a:rPr>
              <a:t>С.И.- </a:t>
            </a:r>
            <a:r>
              <a:rPr lang="ru-RU" sz="2400" dirty="0"/>
              <a:t>определяет какими знаками (цифрами) записывается число </a:t>
            </a:r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 txBox="1">
            <a:spLocks/>
          </p:cNvSpPr>
          <p:nvPr/>
        </p:nvSpPr>
        <p:spPr>
          <a:xfrm>
            <a:off x="1552468" y="1923372"/>
            <a:ext cx="4822205" cy="3631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Двоичная</a:t>
            </a:r>
            <a:r>
              <a:rPr lang="ru-RU" sz="2400" dirty="0"/>
              <a:t> 	</a:t>
            </a:r>
            <a:r>
              <a:rPr lang="en-US" sz="2400" dirty="0"/>
              <a:t>{ </a:t>
            </a:r>
            <a:r>
              <a:rPr lang="en-US" sz="2400" dirty="0" smtClean="0"/>
              <a:t>0, 1 </a:t>
            </a:r>
            <a:r>
              <a:rPr lang="en-US" sz="2400" dirty="0"/>
              <a:t>} </a:t>
            </a:r>
            <a:r>
              <a:rPr lang="en-US" sz="1600" dirty="0"/>
              <a:t> 	</a:t>
            </a:r>
            <a:r>
              <a:rPr lang="ru-RU" sz="2400" dirty="0" smtClean="0"/>
              <a:t>011</a:t>
            </a:r>
            <a:r>
              <a:rPr lang="en-US" sz="2400" baseline="-25000" dirty="0" smtClean="0"/>
              <a:t>2 </a:t>
            </a:r>
            <a:r>
              <a:rPr lang="en-US" sz="2400" dirty="0" smtClean="0"/>
              <a:t> </a:t>
            </a:r>
            <a:r>
              <a:rPr lang="ru-RU" sz="2400" dirty="0"/>
              <a:t>01001</a:t>
            </a:r>
            <a:r>
              <a:rPr lang="en-US" sz="2400" baseline="-25000" dirty="0"/>
              <a:t>2</a:t>
            </a:r>
            <a:endParaRPr lang="ru-RU" sz="2400" baseline="-250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Троичная</a:t>
            </a:r>
            <a:r>
              <a:rPr lang="en-US" sz="2400" dirty="0"/>
              <a:t>	{ 0, 1, 2 } 	210</a:t>
            </a:r>
            <a:r>
              <a:rPr lang="en-US" sz="2400" baseline="-25000" dirty="0"/>
              <a:t>3 </a:t>
            </a:r>
            <a:r>
              <a:rPr lang="en-US" sz="2400" dirty="0"/>
              <a:t> 12210</a:t>
            </a:r>
            <a:r>
              <a:rPr lang="en-US" sz="2400" baseline="-25000" dirty="0"/>
              <a:t>3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Четверичная</a:t>
            </a:r>
            <a:r>
              <a:rPr lang="en-US" sz="2400" dirty="0"/>
              <a:t>	{ 0, 1 , 2, 3}  3321</a:t>
            </a:r>
            <a:r>
              <a:rPr lang="en-US" sz="2400" baseline="-25000" dirty="0"/>
              <a:t>4 </a:t>
            </a:r>
            <a:r>
              <a:rPr lang="en-US" sz="2400" dirty="0"/>
              <a:t> 301203</a:t>
            </a:r>
            <a:r>
              <a:rPr lang="en-US" sz="2400" baseline="-25000" dirty="0"/>
              <a:t>4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Пятеричная</a:t>
            </a:r>
            <a:r>
              <a:rPr lang="en-US" sz="2400" dirty="0"/>
              <a:t>	{ 0, 1, 2, 3, 4 }    340</a:t>
            </a:r>
            <a:r>
              <a:rPr lang="en-US" sz="2400" baseline="-25000" dirty="0"/>
              <a:t>5 </a:t>
            </a:r>
            <a:r>
              <a:rPr lang="en-US" sz="2400" dirty="0"/>
              <a:t> 1434</a:t>
            </a:r>
            <a:r>
              <a:rPr lang="en-US" sz="2400" baseline="-25000" dirty="0"/>
              <a:t>5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Шестеричная</a:t>
            </a:r>
            <a:r>
              <a:rPr lang="en-US" sz="2400" dirty="0"/>
              <a:t> 	{ 0, 1, 2, 3, 4, 5} 522</a:t>
            </a:r>
            <a:r>
              <a:rPr lang="en-US" sz="2400" baseline="-25000" dirty="0"/>
              <a:t>6</a:t>
            </a:r>
            <a:r>
              <a:rPr lang="en-US" sz="2400" dirty="0"/>
              <a:t>  12051</a:t>
            </a:r>
            <a:r>
              <a:rPr lang="en-US" sz="2400" baseline="-25000" dirty="0"/>
              <a:t>6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Семеричная</a:t>
            </a:r>
            <a:r>
              <a:rPr lang="en-US" sz="2400" dirty="0"/>
              <a:t>	{ 0, 1, 2, 3, 4, 5, 6 } 6306631</a:t>
            </a:r>
            <a:r>
              <a:rPr lang="en-US" sz="2400" baseline="-25000" dirty="0"/>
              <a:t>7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Восьмеричная</a:t>
            </a:r>
            <a:r>
              <a:rPr lang="en-US" sz="2400" dirty="0"/>
              <a:t>	{ 0, 1, 2, 3, 4, 5, 6, 7}  7475210</a:t>
            </a:r>
            <a:r>
              <a:rPr lang="en-US" sz="2400" baseline="-25000" dirty="0"/>
              <a:t>8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Десятеричная</a:t>
            </a:r>
            <a:r>
              <a:rPr lang="en-US" sz="2400" dirty="0"/>
              <a:t> 	{ 0, 1 , 2, 3, 4, 5, 6, 7, 8, 9 } 100500</a:t>
            </a:r>
            <a:r>
              <a:rPr lang="en-US" sz="2400" baseline="-25000" dirty="0"/>
              <a:t>10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Шестнадцатеричная</a:t>
            </a:r>
            <a:r>
              <a:rPr lang="en-US" sz="24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      { 0, 1 , 2, 3, 4, 5, 6, 7, 8, 9, A, B, C, D, E, F }  FF3A14B0C</a:t>
            </a:r>
            <a:r>
              <a:rPr lang="en-US" sz="2400" baseline="-25000" dirty="0"/>
              <a:t>16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…</a:t>
            </a:r>
            <a:r>
              <a:rPr lang="en-US" sz="2400" dirty="0"/>
              <a:t> </a:t>
            </a:r>
            <a:r>
              <a:rPr lang="ru-RU" sz="2400" dirty="0"/>
              <a:t>и т. д.</a:t>
            </a:r>
          </a:p>
        </p:txBody>
      </p:sp>
      <p:sp>
        <p:nvSpPr>
          <p:cNvPr id="5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 txBox="1">
            <a:spLocks/>
          </p:cNvSpPr>
          <p:nvPr/>
        </p:nvSpPr>
        <p:spPr>
          <a:xfrm>
            <a:off x="2902130" y="5554846"/>
            <a:ext cx="9132947" cy="1075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3400" b="1" dirty="0">
                <a:solidFill>
                  <a:srgbClr val="FF0000"/>
                </a:solidFill>
              </a:rPr>
              <a:t>Разрядность числа </a:t>
            </a:r>
            <a:r>
              <a:rPr lang="ru-RU" sz="3400" dirty="0"/>
              <a:t>– это сколько цифр нужно для его записи</a:t>
            </a:r>
          </a:p>
          <a:p>
            <a:pPr>
              <a:lnSpc>
                <a:spcPct val="120000"/>
              </a:lnSpc>
            </a:pPr>
            <a:r>
              <a:rPr lang="ru-RU" sz="1800" dirty="0"/>
              <a:t>Например</a:t>
            </a:r>
            <a:r>
              <a:rPr lang="en-US" sz="1800" dirty="0"/>
              <a:t>, </a:t>
            </a:r>
            <a:r>
              <a:rPr lang="ru-RU" sz="1800" dirty="0"/>
              <a:t>8-ми разрядное число, значит, что для его записи нужно 8 цифр</a:t>
            </a:r>
          </a:p>
          <a:p>
            <a:endParaRPr lang="ru-RU" sz="3100" dirty="0"/>
          </a:p>
          <a:p>
            <a:r>
              <a:rPr lang="ru-RU" sz="3100" b="1" dirty="0">
                <a:solidFill>
                  <a:srgbClr val="FF0000"/>
                </a:solidFill>
              </a:rPr>
              <a:t>Разряд</a:t>
            </a:r>
            <a:r>
              <a:rPr lang="ru-RU" sz="3100" dirty="0">
                <a:solidFill>
                  <a:srgbClr val="FF0000"/>
                </a:solidFill>
              </a:rPr>
              <a:t> </a:t>
            </a:r>
            <a:r>
              <a:rPr lang="ru-RU" sz="3100" b="1" dirty="0">
                <a:solidFill>
                  <a:srgbClr val="FF0000"/>
                </a:solidFill>
              </a:rPr>
              <a:t>цифры</a:t>
            </a:r>
            <a:r>
              <a:rPr lang="ru-RU" sz="3100" dirty="0">
                <a:solidFill>
                  <a:srgbClr val="FF0000"/>
                </a:solidFill>
              </a:rPr>
              <a:t> </a:t>
            </a:r>
            <a:r>
              <a:rPr lang="ru-RU" sz="3100" dirty="0"/>
              <a:t>– это ее порядковый номер в числе</a:t>
            </a:r>
          </a:p>
        </p:txBody>
      </p:sp>
      <p:sp>
        <p:nvSpPr>
          <p:cNvPr id="6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 txBox="1">
            <a:spLocks/>
          </p:cNvSpPr>
          <p:nvPr/>
        </p:nvSpPr>
        <p:spPr>
          <a:xfrm>
            <a:off x="6374673" y="2064656"/>
            <a:ext cx="4813496" cy="54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Перевод из десятичной в двоичную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768" y="2602797"/>
            <a:ext cx="2430401" cy="2411214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H="1" flipV="1">
            <a:off x="8710582" y="3541336"/>
            <a:ext cx="1468106" cy="113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10508192" y="4336598"/>
            <a:ext cx="496388" cy="38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 txBox="1">
            <a:spLocks/>
          </p:cNvSpPr>
          <p:nvPr/>
        </p:nvSpPr>
        <p:spPr>
          <a:xfrm>
            <a:off x="6374673" y="3164661"/>
            <a:ext cx="2187863" cy="54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17</a:t>
            </a:r>
            <a:r>
              <a:rPr lang="ru-RU" sz="2800" baseline="-25000" dirty="0"/>
              <a:t>10</a:t>
            </a:r>
            <a:r>
              <a:rPr lang="ru-RU" sz="2800" dirty="0"/>
              <a:t> = 10001</a:t>
            </a:r>
            <a:r>
              <a:rPr lang="ru-RU" sz="2800" baseline="-25000" dirty="0"/>
              <a:t>2</a:t>
            </a:r>
          </a:p>
        </p:txBody>
      </p:sp>
      <p:sp>
        <p:nvSpPr>
          <p:cNvPr id="16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 txBox="1">
            <a:spLocks/>
          </p:cNvSpPr>
          <p:nvPr/>
        </p:nvSpPr>
        <p:spPr>
          <a:xfrm>
            <a:off x="6374673" y="4282016"/>
            <a:ext cx="2335909" cy="540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500" dirty="0"/>
              <a:t>1010011</a:t>
            </a:r>
            <a:r>
              <a:rPr lang="ru-RU" sz="2500" baseline="-25000" dirty="0"/>
              <a:t>2</a:t>
            </a:r>
            <a:r>
              <a:rPr lang="ru-RU" sz="2500" dirty="0"/>
              <a:t> = 83</a:t>
            </a:r>
            <a:r>
              <a:rPr lang="ru-RU" sz="2500" baseline="-25000" dirty="0"/>
              <a:t>10</a:t>
            </a:r>
            <a:r>
              <a:rPr lang="ru-RU" sz="2500" dirty="0"/>
              <a:t> </a:t>
            </a:r>
            <a:endParaRPr lang="ru-RU" sz="2500" baseline="-25000" dirty="0"/>
          </a:p>
        </p:txBody>
      </p:sp>
      <p:sp>
        <p:nvSpPr>
          <p:cNvPr id="17" name="Заголовок 29">
            <a:extLst>
              <a:ext uri="{FF2B5EF4-FFF2-40B4-BE49-F238E27FC236}">
                <a16:creationId xmlns:a16="http://schemas.microsoft.com/office/drawing/2014/main" id="{2E135D79-BDDB-4176-9C81-7E6A51333D42}"/>
              </a:ext>
            </a:extLst>
          </p:cNvPr>
          <p:cNvSpPr txBox="1">
            <a:spLocks/>
          </p:cNvSpPr>
          <p:nvPr/>
        </p:nvSpPr>
        <p:spPr>
          <a:xfrm>
            <a:off x="6359513" y="4710419"/>
            <a:ext cx="2845361" cy="540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500" dirty="0"/>
              <a:t>101110011</a:t>
            </a:r>
            <a:r>
              <a:rPr lang="ru-RU" sz="2500" baseline="-25000" dirty="0"/>
              <a:t>2</a:t>
            </a:r>
            <a:r>
              <a:rPr lang="ru-RU" sz="2500" dirty="0"/>
              <a:t> = 371</a:t>
            </a:r>
            <a:r>
              <a:rPr lang="ru-RU" sz="2500" baseline="-25000" dirty="0"/>
              <a:t>10</a:t>
            </a:r>
            <a:r>
              <a:rPr lang="ru-RU" sz="2500" dirty="0"/>
              <a:t> </a:t>
            </a:r>
            <a:endParaRPr lang="ru-RU" sz="2500" baseline="-25000" dirty="0"/>
          </a:p>
        </p:txBody>
      </p:sp>
    </p:spTree>
    <p:extLst>
      <p:ext uri="{BB962C8B-B14F-4D97-AF65-F5344CB8AC3E}">
        <p14:creationId xmlns:p14="http://schemas.microsoft.com/office/powerpoint/2010/main" val="20562292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685</Words>
  <Application>Microsoft Office PowerPoint</Application>
  <PresentationFormat>Широкоэкранный</PresentationFormat>
  <Paragraphs>150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Урок 1.  Общее представление о компьютерах.</vt:lpstr>
      <vt:lpstr>Что такое компьютер?</vt:lpstr>
      <vt:lpstr>Основные понятия</vt:lpstr>
      <vt:lpstr>Архитектура компьютера Архитектура фон-Неймана</vt:lpstr>
      <vt:lpstr>Устройство компьютера</vt:lpstr>
      <vt:lpstr>Материнская плата</vt:lpstr>
      <vt:lpstr>Архитектура материнской платы</vt:lpstr>
      <vt:lpstr>Архитектура процессора</vt:lpstr>
      <vt:lpstr>Системы исчисления</vt:lpstr>
      <vt:lpstr>Алгебра логики</vt:lpstr>
      <vt:lpstr>Транзисторы</vt:lpstr>
      <vt:lpstr>Вентили</vt:lpstr>
      <vt:lpstr>Логические схемы  (интегральные, комбинаторные, арифметические)</vt:lpstr>
      <vt:lpstr>Защелки, триггеры</vt:lpstr>
      <vt:lpstr>Регистры</vt:lpstr>
      <vt:lpstr>Языки программирования</vt:lpstr>
      <vt:lpstr>Программы на ЯП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kod</cp:lastModifiedBy>
  <cp:revision>32</cp:revision>
  <dcterms:created xsi:type="dcterms:W3CDTF">2021-06-25T10:07:15Z</dcterms:created>
  <dcterms:modified xsi:type="dcterms:W3CDTF">2021-11-19T16:04:05Z</dcterms:modified>
</cp:coreProperties>
</file>